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ppt/tags/tag6.xml" ContentType="application/vnd.openxmlformats-officedocument.presentationml.tags+xml"/>
  <Override PartName="/ppt/notesSlides/notesSlide32.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7"/>
  </p:notesMasterIdLst>
  <p:handoutMasterIdLst>
    <p:handoutMasterId r:id="rId78"/>
  </p:handoutMasterIdLst>
  <p:sldIdLst>
    <p:sldId id="797" r:id="rId4"/>
    <p:sldId id="746" r:id="rId5"/>
    <p:sldId id="714" r:id="rId6"/>
    <p:sldId id="786" r:id="rId7"/>
    <p:sldId id="719" r:id="rId8"/>
    <p:sldId id="720" r:id="rId9"/>
    <p:sldId id="790" r:id="rId10"/>
    <p:sldId id="756" r:id="rId11"/>
    <p:sldId id="757" r:id="rId12"/>
    <p:sldId id="758" r:id="rId13"/>
    <p:sldId id="759" r:id="rId14"/>
    <p:sldId id="764" r:id="rId15"/>
    <p:sldId id="760" r:id="rId16"/>
    <p:sldId id="763" r:id="rId17"/>
    <p:sldId id="762" r:id="rId18"/>
    <p:sldId id="794" r:id="rId19"/>
    <p:sldId id="642" r:id="rId20"/>
    <p:sldId id="641" r:id="rId21"/>
    <p:sldId id="643" r:id="rId22"/>
    <p:sldId id="644" r:id="rId23"/>
    <p:sldId id="765" r:id="rId24"/>
    <p:sldId id="724" r:id="rId25"/>
    <p:sldId id="725" r:id="rId26"/>
    <p:sldId id="723" r:id="rId27"/>
    <p:sldId id="646" r:id="rId28"/>
    <p:sldId id="784" r:id="rId29"/>
    <p:sldId id="793" r:id="rId30"/>
    <p:sldId id="753" r:id="rId31"/>
    <p:sldId id="769" r:id="rId32"/>
    <p:sldId id="783" r:id="rId33"/>
    <p:sldId id="770" r:id="rId34"/>
    <p:sldId id="778" r:id="rId35"/>
    <p:sldId id="779" r:id="rId36"/>
    <p:sldId id="789" r:id="rId37"/>
    <p:sldId id="780" r:id="rId38"/>
    <p:sldId id="781" r:id="rId39"/>
    <p:sldId id="737" r:id="rId40"/>
    <p:sldId id="727" r:id="rId41"/>
    <p:sldId id="652" r:id="rId42"/>
    <p:sldId id="729" r:id="rId43"/>
    <p:sldId id="726" r:id="rId44"/>
    <p:sldId id="653" r:id="rId45"/>
    <p:sldId id="654" r:id="rId46"/>
    <p:sldId id="745" r:id="rId47"/>
    <p:sldId id="730" r:id="rId48"/>
    <p:sldId id="655" r:id="rId49"/>
    <p:sldId id="785" r:id="rId50"/>
    <p:sldId id="657" r:id="rId51"/>
    <p:sldId id="658" r:id="rId52"/>
    <p:sldId id="659" r:id="rId53"/>
    <p:sldId id="660" r:id="rId54"/>
    <p:sldId id="661" r:id="rId55"/>
    <p:sldId id="662" r:id="rId56"/>
    <p:sldId id="663" r:id="rId57"/>
    <p:sldId id="748" r:id="rId58"/>
    <p:sldId id="773" r:id="rId59"/>
    <p:sldId id="667" r:id="rId60"/>
    <p:sldId id="666" r:id="rId61"/>
    <p:sldId id="791" r:id="rId62"/>
    <p:sldId id="668" r:id="rId63"/>
    <p:sldId id="670" r:id="rId64"/>
    <p:sldId id="669" r:id="rId65"/>
    <p:sldId id="671" r:id="rId66"/>
    <p:sldId id="672" r:id="rId67"/>
    <p:sldId id="673" r:id="rId68"/>
    <p:sldId id="734" r:id="rId69"/>
    <p:sldId id="733" r:id="rId70"/>
    <p:sldId id="788" r:id="rId71"/>
    <p:sldId id="674" r:id="rId72"/>
    <p:sldId id="795" r:id="rId73"/>
    <p:sldId id="796" r:id="rId74"/>
    <p:sldId id="798" r:id="rId75"/>
    <p:sldId id="750" r:id="rId76"/>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FF23"/>
    <a:srgbClr val="F8131B"/>
    <a:srgbClr val="CC1827"/>
    <a:srgbClr val="1039BD"/>
    <a:srgbClr val="0842DE"/>
    <a:srgbClr val="0831AD"/>
    <a:srgbClr val="000000"/>
    <a:srgbClr val="02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7" d="100"/>
          <a:sy n="87" d="100"/>
        </p:scale>
        <p:origin x="-104" y="-1024"/>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2B15A3E9-DA92-9F47-BFE2-5B360EFBC249}"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738179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69B74634-A549-094D-AFF9-73BA7AD02DA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85408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Now it</a:t>
            </a:r>
            <a:r>
              <a:rPr lang="en-US" altLang="ja-JP" b="1">
                <a:latin typeface="Times" charset="0"/>
                <a:ea typeface="ＭＳ Ｐゴシック" charset="0"/>
                <a:cs typeface="ＭＳ Ｐゴシック" charset="0"/>
              </a:rPr>
              <a:t>'s time to move on through THE BIBLE FILE from CREATION and 4 PEOPLE into the </a:t>
            </a:r>
          </a:p>
          <a:p>
            <a:r>
              <a:rPr lang="en-US" b="1">
                <a:latin typeface="Times" charset="0"/>
                <a:ea typeface="ＭＳ Ｐゴシック" charset="0"/>
                <a:cs typeface="ＭＳ Ｐゴシック" charset="0"/>
              </a:rPr>
              <a:t>////	3 KINDS OF SOCIETIES or social structure. Remember their order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A-R-C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t>
            </a:r>
          </a:p>
          <a:p>
            <a:r>
              <a:rPr lang="en-US" b="1">
                <a:latin typeface="Times" charset="0"/>
                <a:ea typeface="ＭＳ Ｐゴシック" charset="0"/>
                <a:cs typeface="ＭＳ Ｐゴシック" charset="0"/>
              </a:rPr>
              <a:t>////	…ANARCHY, ROYALTY, CAPTIVITY.</a:t>
            </a:r>
          </a:p>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of those many Israelite Judges, the nation</a:t>
            </a:r>
            <a:r>
              <a:rPr lang="en-US" altLang="ja-JP" b="1">
                <a:latin typeface="Times" charset="0"/>
                <a:ea typeface="ＭＳ Ｐゴシック" charset="0"/>
                <a:cs typeface="ＭＳ Ｐゴシック" charset="0"/>
              </a:rPr>
              <a:t>'s last and greatest JUDGE, a "hinge character," was Samuel. Except for Moses, Samuel is the first of the long line of Israel's great prophets. His life marks the beginning of the Time of the Prophets.</a:t>
            </a:r>
            <a:endParaRPr lang="en-US" b="1">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Within a very few miles of this region…at either the villages of Ramah or today</a:t>
            </a:r>
            <a:r>
              <a:rPr lang="en-US" altLang="ja-JP" b="1">
                <a:latin typeface="Times" charset="0"/>
                <a:ea typeface="ＭＳ Ｐゴシック" charset="0"/>
                <a:cs typeface="ＭＳ Ｐゴシック" charset="0"/>
              </a:rPr>
              <a:t>'s Arabic Nebi Samwil…Samuel was born and lived out his life…within clear view of Jerusalem just a few miles to the south. From this aerial view, it's easy to see the neighboring closeness of the ancient Biblical sites. </a:t>
            </a:r>
          </a:p>
          <a:p>
            <a:r>
              <a:rPr lang="en-US">
                <a:latin typeface="Times" charset="0"/>
                <a:ea typeface="ＭＳ Ｐゴシック" charset="0"/>
                <a:cs typeface="ＭＳ Ｐゴシック" charset="0"/>
              </a:rPr>
              <a:t>////	In this area, north of Jerusalem, tribal elders from all over Israel converged to meet with Samuel.  They begged him to anoint a king for Israel so that their nation could be more like the other kingdoms surrounding Israel at that time.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ja-JP" altLang="en-US" b="1">
                <a:latin typeface="Times" charset="0"/>
                <a:ea typeface="ＭＳ Ｐゴシック" charset="0"/>
              </a:rPr>
              <a:t>“</a:t>
            </a:r>
            <a:r>
              <a:rPr lang="en-US" altLang="ja-JP" b="1">
                <a:latin typeface="Times" charset="0"/>
                <a:ea typeface="ＭＳ Ｐゴシック" charset="0"/>
              </a:rPr>
              <a:t>We want a king!</a:t>
            </a:r>
            <a:r>
              <a:rPr lang="ja-JP" altLang="en-US" b="1">
                <a:latin typeface="Times" charset="0"/>
                <a:ea typeface="ＭＳ Ｐゴシック" charset="0"/>
              </a:rPr>
              <a:t>”</a:t>
            </a:r>
            <a:r>
              <a:rPr lang="en-US" altLang="ja-JP" b="1">
                <a:latin typeface="Times" charset="0"/>
                <a:ea typeface="ＭＳ Ｐゴシック" charset="0"/>
              </a:rPr>
              <a:t> they said.  But through Samuel, God tells them that He is their only king, that they need no other. But the people are not satisfied. </a:t>
            </a:r>
          </a:p>
          <a:p>
            <a:pPr lvl="1"/>
            <a:r>
              <a:rPr lang="en-US" b="1">
                <a:latin typeface="Times" charset="0"/>
                <a:ea typeface="ＭＳ Ｐゴシック" charset="0"/>
              </a:rPr>
              <a:t>////	Following their request, God says through Samuel, in effect, "Are you sure you want to do that?" God then tells Samuel, </a:t>
            </a:r>
            <a:r>
              <a:rPr lang="ja-JP" altLang="en-US" b="1">
                <a:latin typeface="Times" charset="0"/>
                <a:ea typeface="ＭＳ Ｐゴシック" charset="0"/>
              </a:rPr>
              <a:t>“</a:t>
            </a:r>
            <a:r>
              <a:rPr lang="en-US" altLang="ja-JP" b="1">
                <a:latin typeface="Times" charset="0"/>
                <a:ea typeface="ＭＳ Ｐゴシック" charset="0"/>
              </a:rPr>
              <a:t>All right, anoint a king for them so they will learn the difficult lessons in answering to an earthly sovereign instead of their heavenly authority.</a:t>
            </a:r>
            <a:r>
              <a:rPr lang="ja-JP" altLang="en-US" b="1">
                <a:latin typeface="Times" charset="0"/>
                <a:ea typeface="ＭＳ Ｐゴシック" charset="0"/>
              </a:rPr>
              <a:t>”</a:t>
            </a:r>
            <a:endParaRPr lang="en-US" altLang="ja-JP" b="1">
              <a:latin typeface="Times" charset="0"/>
              <a:ea typeface="ＭＳ Ｐゴシック" charset="0"/>
            </a:endParaRPr>
          </a:p>
          <a:p>
            <a:r>
              <a:rPr lang="en-US">
                <a:latin typeface="Times" charset="0"/>
                <a:ea typeface="ＭＳ Ｐゴシック" charset="0"/>
                <a:cs typeface="ＭＳ Ｐゴシック" charset="0"/>
              </a:rPr>
              <a:t>   ////	  So after some 350 years of apostasy and national rebellion… a time of gross sin and falling away from the worship of the one true God, the era of ANARCHY comes to an end.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…with Samuel serving as that hinge character -- that enormous historic figure who moves Israel forward into the period of its second kind of society…</a:t>
            </a:r>
          </a:p>
          <a:p>
            <a:r>
              <a:rPr lang="en-US">
                <a:latin typeface="Times" charset="0"/>
                <a:ea typeface="ＭＳ Ｐゴシック" charset="0"/>
                <a:cs typeface="ＭＳ Ｐゴシック" charset="0"/>
              </a:rPr>
              <a:t>     ////  … quite different from ANARCHY.  We call it...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ROYALTY.</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Still keeping in mind that geometric shape…</a:t>
            </a:r>
          </a:p>
          <a:p>
            <a:pPr lvl="2"/>
            <a:r>
              <a:rPr lang="en-US" b="1">
                <a:latin typeface="Times" charset="0"/>
                <a:ea typeface="ＭＳ Ｐゴシック" charset="0"/>
              </a:rPr>
              <a:t>///  that finishes out a circle…called an arc…</a:t>
            </a:r>
          </a:p>
          <a:p>
            <a:r>
              <a:rPr lang="en-US">
                <a:latin typeface="Times" charset="0"/>
                <a:ea typeface="ＭＳ Ｐゴシック" charset="0"/>
                <a:cs typeface="ＭＳ Ｐゴシック" charset="0"/>
              </a:rPr>
              <a:t>     ////  spelled A…R…C…leading us to the period of Israel</a:t>
            </a:r>
            <a:r>
              <a:rPr lang="en-US" altLang="ja-JP">
                <a:latin typeface="Times" charset="0"/>
                <a:ea typeface="ＭＳ Ｐゴシック" charset="0"/>
                <a:cs typeface="ＭＳ Ｐゴシック" charset="0"/>
              </a:rPr>
              <a:t>'s ROYALTY.</a:t>
            </a:r>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Bible File up to this point.  </a:t>
            </a:r>
          </a:p>
          <a:p>
            <a:r>
              <a:rPr lang="en-US" b="1">
                <a:latin typeface="Times" charset="0"/>
                <a:ea typeface="ＭＳ Ｐゴシック" charset="0"/>
                <a:cs typeface="ＭＳ Ｐゴシック" charset="0"/>
              </a:rPr>
              <a:t>////	CREATION... </a:t>
            </a:r>
          </a:p>
          <a:p>
            <a:r>
              <a:rPr lang="en-US" b="1">
                <a:latin typeface="Times" charset="0"/>
                <a:ea typeface="ＭＳ Ｐゴシック" charset="0"/>
                <a:cs typeface="ＭＳ Ｐゴシック" charset="0"/>
              </a:rPr>
              <a:t>////	ABRAHAM.. JOSEPH...MOSES...JOSHUA...and</a:t>
            </a:r>
          </a:p>
          <a:p>
            <a:r>
              <a:rPr lang="en-US" b="1">
                <a:latin typeface="Times" charset="0"/>
                <a:ea typeface="ＭＳ Ｐゴシック" charset="0"/>
                <a:cs typeface="ＭＳ Ｐゴシック" charset="0"/>
              </a:rPr>
              <a:t>////	ANARCHY. Now we move into… </a:t>
            </a:r>
          </a:p>
          <a:p>
            <a:r>
              <a:rPr lang="en-US" b="1">
                <a:latin typeface="Times" charset="0"/>
                <a:ea typeface="ＭＳ Ｐゴシック" charset="0"/>
                <a:cs typeface="ＭＳ Ｐゴシック" charset="0"/>
              </a:rPr>
              <a:t>////	ROYALTY...with Samuel as the bridging character during the transition, a man of God enormously influential in the unfolding history of Israel.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time line now moves to around 1000 BC…the most glorious time of ancient Israel</a:t>
            </a:r>
            <a:r>
              <a:rPr lang="en-US" altLang="ja-JP" b="1">
                <a:latin typeface="Times" charset="0"/>
                <a:ea typeface="ＭＳ Ｐゴシック" charset="0"/>
                <a:cs typeface="ＭＳ Ｐゴシック" charset="0"/>
              </a:rPr>
              <a:t>'s history.</a:t>
            </a:r>
            <a:endParaRPr lang="en-US" b="1">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ROYALTY folder takes its place in the Bible File lineup.</a:t>
            </a:r>
          </a:p>
          <a:p>
            <a:r>
              <a:rPr lang="en-US" b="1">
                <a:latin typeface="Times" charset="0"/>
                <a:ea typeface="ＭＳ Ｐゴシック" charset="0"/>
                <a:cs typeface="ＭＳ Ｐゴシック" charset="0"/>
              </a:rPr>
              <a:t>Repeat the entire series aloud as a review:  CREATION, ABRAHAM, JOSEPH, MOSES, JOSHUA, ANARCHY, ROYALTY, CAPTIVITY, SILENCE and JESUS.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map, there is no further path to be traced for now --  because the Israelites are NOW --- FINALLY  settled in THE LAND of their inheritance!  They will eventually occupy an area from south of the Dead Sea all the way up far north of the Sea of Galilee and from the Mediterranean Sea into the lands east of the Jordan River.</a:t>
            </a:r>
          </a:p>
          <a:p>
            <a:r>
              <a:rPr lang="en-US" b="1">
                <a:latin typeface="Times" charset="0"/>
                <a:ea typeface="ＭＳ Ｐゴシック" charset="0"/>
                <a:cs typeface="ＭＳ Ｐゴシック" charset="0"/>
              </a:rPr>
              <a:t>////	At this time…Israel is UNITED,  She is to become an international power of enormous wealth and cultural influence among neighboring nations.</a:t>
            </a:r>
          </a:p>
          <a:p>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ROYALTY is the largest file folder in the Bible File because it is certainly the most complex.  But we</a:t>
            </a:r>
            <a:r>
              <a:rPr lang="en-US" altLang="ja-JP" b="1">
                <a:latin typeface="Times" charset="0"/>
                <a:ea typeface="ＭＳ Ｐゴシック" charset="0"/>
                <a:cs typeface="ＭＳ Ｐゴシック" charset="0"/>
              </a:rPr>
              <a:t>'ll take it apart…item by item. </a:t>
            </a:r>
          </a:p>
          <a:p>
            <a:r>
              <a:rPr lang="en-US" b="1">
                <a:latin typeface="Times" charset="0"/>
                <a:ea typeface="ＭＳ Ｐゴシック" charset="0"/>
                <a:cs typeface="ＭＳ Ｐゴシック" charset="0"/>
              </a:rPr>
              <a:t>////	Timeline again: around 1000 BC.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scene now makes a dramatic shift… </a:t>
            </a:r>
          </a:p>
          <a:p>
            <a:r>
              <a:rPr lang="en-US" b="1">
                <a:latin typeface="Times" charset="0"/>
                <a:ea typeface="ＭＳ Ｐゴシック" charset="0"/>
                <a:cs typeface="ＭＳ Ｐゴシック" charset="0"/>
              </a:rPr>
              <a:t>////	The Land is generally subdued...</a:t>
            </a:r>
          </a:p>
          <a:p>
            <a:r>
              <a:rPr lang="en-US" b="1">
                <a:latin typeface="Times" charset="0"/>
                <a:ea typeface="ＭＳ Ｐゴシック" charset="0"/>
                <a:cs typeface="ＭＳ Ｐゴシック" charset="0"/>
              </a:rPr>
              <a:t>////	The Land is divided...the people are settled in. At last, they are in their Promised Land. </a:t>
            </a:r>
          </a:p>
          <a:p>
            <a:r>
              <a:rPr lang="en-US" b="1">
                <a:latin typeface="Times" charset="0"/>
                <a:ea typeface="ＭＳ Ｐゴシック" charset="0"/>
                <a:cs typeface="ＭＳ Ｐゴシック" charset="0"/>
              </a:rPr>
              <a:t>////	When General JOSHUA dies, Israel arrives at a significant turning point in her history.</a:t>
            </a:r>
          </a:p>
          <a:p>
            <a:r>
              <a:rPr lang="en-US" b="1">
                <a:latin typeface="Times" charset="0"/>
                <a:ea typeface="ＭＳ Ｐゴシック" charset="0"/>
                <a:cs typeface="ＭＳ Ｐゴシック" charset="0"/>
              </a:rPr>
              <a:t>////	No longer is there one great national leader of the people to arise and take command. Every tribe and its people are doing -- as we said earlier -- that which seemed right in their own eyes – and hearts.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period of ROYALTY begins as old Samuel anoints SAUL, the first of the three kings of united Israel: </a:t>
            </a:r>
          </a:p>
          <a:p>
            <a:r>
              <a:rPr lang="en-US" b="1">
                <a:latin typeface="Times" charset="0"/>
                <a:ea typeface="ＭＳ Ｐゴシック" charset="0"/>
                <a:cs typeface="ＭＳ Ｐゴシック" charset="0"/>
              </a:rPr>
              <a:t>////	SAUL,  then…</a:t>
            </a:r>
          </a:p>
          <a:p>
            <a:r>
              <a:rPr lang="en-US" b="1">
                <a:latin typeface="Times" charset="0"/>
                <a:ea typeface="ＭＳ Ｐゴシック" charset="0"/>
                <a:cs typeface="ＭＳ Ｐゴシック" charset="0"/>
              </a:rPr>
              <a:t>////	DAVID followed by his son…</a:t>
            </a:r>
          </a:p>
          <a:p>
            <a:r>
              <a:rPr lang="en-US" b="1">
                <a:latin typeface="Times" charset="0"/>
                <a:ea typeface="ＭＳ Ｐゴシック" charset="0"/>
                <a:cs typeface="ＭＳ Ｐゴシック" charset="0"/>
              </a:rPr>
              <a:t>////	SOLOMON. </a:t>
            </a:r>
          </a:p>
          <a:p>
            <a:r>
              <a:rPr lang="en-US" b="1">
                <a:latin typeface="Times" charset="0"/>
                <a:ea typeface="ＭＳ Ｐゴシック" charset="0"/>
                <a:cs typeface="ＭＳ Ｐゴシック" charset="0"/>
              </a:rPr>
              <a:t>You can remember the order of Israel</a:t>
            </a:r>
            <a:r>
              <a:rPr lang="en-US" altLang="ja-JP" b="1">
                <a:latin typeface="Times" charset="0"/>
                <a:ea typeface="ＭＳ Ｐゴシック" charset="0"/>
                <a:cs typeface="ＭＳ Ｐゴシック" charset="0"/>
              </a:rPr>
              <a:t>'s first three kings this way:  </a:t>
            </a:r>
          </a:p>
          <a:p>
            <a:r>
              <a:rPr lang="en-US" b="1">
                <a:latin typeface="Times" charset="0"/>
                <a:ea typeface="ＭＳ Ｐゴシック" charset="0"/>
                <a:cs typeface="ＭＳ Ｐゴシック" charset="0"/>
              </a:rPr>
              <a:t>////	S-D-S...SAUL, DAVID and SOLOMON.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Once on the throne, SAUL is an increasingly tormented man. Eventually, God deposes SAUL for his many failures of character and weakness in national leadership. Then once again, the old prophet, Samuel, is called to anoint Saul</a:t>
            </a:r>
            <a:r>
              <a:rPr lang="en-US" altLang="ja-JP" b="1">
                <a:latin typeface="Times" charset="0"/>
                <a:ea typeface="ＭＳ Ｐゴシック" charset="0"/>
                <a:cs typeface="ＭＳ Ｐゴシック" charset="0"/>
              </a:rPr>
              <a:t>'s successor as a king for united Israel….and that is to be young David of Bethlehem.</a:t>
            </a:r>
            <a:endParaRPr lang="en-US" b="1">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Samuel searches throughout the country, finally locating the family of: </a:t>
            </a:r>
          </a:p>
          <a:p>
            <a:r>
              <a:rPr lang="en-US" b="1">
                <a:latin typeface="Times" charset="0"/>
                <a:ea typeface="ＭＳ Ｐゴシック" charset="0"/>
                <a:cs typeface="ＭＳ Ｐゴシック" charset="0"/>
              </a:rPr>
              <a:t>	////	…Jesse near Bethlehem. Jesse's young shepherd son, DAVID, is identified and anointed by Samuel as Israel</a:t>
            </a:r>
            <a:r>
              <a:rPr lang="en-US" altLang="ja-JP" b="1">
                <a:latin typeface="Times" charset="0"/>
                <a:ea typeface="ＭＳ Ｐゴシック" charset="0"/>
                <a:cs typeface="ＭＳ Ｐゴシック" charset="0"/>
              </a:rPr>
              <a:t>'s next and certain king.</a:t>
            </a:r>
          </a:p>
          <a:p>
            <a:r>
              <a:rPr lang="en-US" b="1">
                <a:latin typeface="Times" charset="0"/>
                <a:ea typeface="ＭＳ Ｐゴシック" charset="0"/>
                <a:cs typeface="ＭＳ Ｐゴシック" charset="0"/>
              </a:rPr>
              <a:t>	In time, King DAVID, the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man after God's own heart,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succeeds SAUL on the throne of Israel.</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 is to DAVID that the Lord issues the great DAVIDIC COVENANT, His unconditional promise to Israel that she would always have a Son of David to sit upon her throne. </a:t>
            </a:r>
          </a:p>
          <a:p>
            <a:r>
              <a:rPr lang="en-US" b="1">
                <a:latin typeface="Times" charset="0"/>
                <a:ea typeface="ＭＳ Ｐゴシック" charset="0"/>
                <a:cs typeface="ＭＳ Ｐゴシック" charset="0"/>
              </a:rPr>
              <a:t>////	Notice that  parchment scroll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as it relates to the ROYALTY file folder. The coming Messiah is clearly prefigured…yet 1,000 years in Israel's future.  This is another part of that eternal contract between God and His people that began with Abraham.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your scroll figure</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central words of that unconditional Davidic contract: 2 Samuel 7, verse 16.</a:t>
            </a:r>
          </a:p>
          <a:p>
            <a:r>
              <a:rPr lang="en-US" b="1">
                <a:latin typeface="Times" charset="0"/>
                <a:ea typeface="ＭＳ Ｐゴシック" charset="0"/>
                <a:cs typeface="ＭＳ Ｐゴシック" charset="0"/>
              </a:rPr>
              <a:t>Through Nathan, David's household prophet, God speaks these words:  "Your </a:t>
            </a:r>
          </a:p>
          <a:p>
            <a:r>
              <a:rPr lang="en-US" b="1">
                <a:latin typeface="Times" charset="0"/>
                <a:ea typeface="ＭＳ Ｐゴシック" charset="0"/>
                <a:cs typeface="ＭＳ Ｐゴシック" charset="0"/>
              </a:rPr>
              <a:t>////	house and your</a:t>
            </a:r>
          </a:p>
          <a:p>
            <a:r>
              <a:rPr lang="en-US" b="1">
                <a:latin typeface="Times" charset="0"/>
                <a:ea typeface="ＭＳ Ｐゴシック" charset="0"/>
                <a:cs typeface="ＭＳ Ｐゴシック" charset="0"/>
              </a:rPr>
              <a:t>////	kingdom will endure </a:t>
            </a:r>
          </a:p>
          <a:p>
            <a:r>
              <a:rPr lang="en-US" b="1">
                <a:latin typeface="Times" charset="0"/>
                <a:ea typeface="ＭＳ Ｐゴシック" charset="0"/>
                <a:cs typeface="ＭＳ Ｐゴシック" charset="0"/>
              </a:rPr>
              <a:t>////	forever before me; your </a:t>
            </a:r>
          </a:p>
          <a:p>
            <a:r>
              <a:rPr lang="en-US" b="1">
                <a:latin typeface="Times" charset="0"/>
                <a:ea typeface="ＭＳ Ｐゴシック" charset="0"/>
                <a:cs typeface="ＭＳ Ｐゴシック" charset="0"/>
              </a:rPr>
              <a:t>////	throne will be established </a:t>
            </a:r>
          </a:p>
          <a:p>
            <a:r>
              <a:rPr lang="en-US" b="1">
                <a:latin typeface="Times" charset="0"/>
                <a:ea typeface="ＭＳ Ｐゴシック" charset="0"/>
                <a:cs typeface="ＭＳ Ｐゴシック" charset="0"/>
              </a:rPr>
              <a:t>////	forever.</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then…the DAVIDIC COVENANT becomes an amplification of the Seed portion of the ABRAHAMIC COVENANT...the second part of the LAND, the SEED, and the BLESSING formula.  This DAVIDIC promise is the SEED portion, the Davidic Covenant.  Let</a:t>
            </a:r>
            <a:r>
              <a:rPr lang="en-US" altLang="ja-JP" b="1">
                <a:latin typeface="Times" charset="0"/>
                <a:ea typeface="ＭＳ Ｐゴシック" charset="0"/>
                <a:cs typeface="ＭＳ Ｐゴシック" charset="0"/>
              </a:rPr>
              <a:t>'s take a look at David's Jerusalem.</a:t>
            </a:r>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xfrm>
            <a:off x="1150938" y="692150"/>
            <a:ext cx="4556125" cy="3416300"/>
          </a:xfrm>
          <a:ln/>
        </p:spPr>
      </p:sp>
      <p:sp>
        <p:nvSpPr>
          <p:cNvPr id="5632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When you fly over Jerusalem today, this is the view as you approach the city from Bethlehem to the south.</a:t>
            </a:r>
          </a:p>
          <a:p>
            <a:r>
              <a:rPr lang="en-US" b="1">
                <a:latin typeface="Times" charset="0"/>
                <a:ea typeface="ＭＳ Ｐゴシック" charset="0"/>
                <a:cs typeface="ＭＳ Ｐゴシック" charset="0"/>
              </a:rPr>
              <a:t>////	And right there in the middle of this ancient city lies the focal point of almost every world crisis happening right now and certainly on into the future.  It</a:t>
            </a:r>
            <a:r>
              <a:rPr lang="en-US" altLang="ja-JP" b="1">
                <a:latin typeface="Times" charset="0"/>
                <a:ea typeface="ＭＳ Ｐゴシック" charset="0"/>
                <a:cs typeface="ＭＳ Ｐゴシック" charset="0"/>
              </a:rPr>
              <a:t>'s the ancient Temple Mount of the Old City.</a:t>
            </a:r>
            <a:endParaRPr lang="en-US" b="1">
              <a:latin typeface="Times" charset="0"/>
              <a:ea typeface="ＭＳ Ｐゴシック" charset="0"/>
              <a:cs typeface="ＭＳ Ｐゴシック" charset="0"/>
            </a:endParaRPr>
          </a:p>
        </p:txBody>
      </p:sp>
      <p:sp>
        <p:nvSpPr>
          <p:cNvPr id="5632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561EB1F6-BAB5-8D4D-9837-C803CEAD7F9F}" type="slidenum">
              <a:rPr lang="en-US"/>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1">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1">
                <a:latin typeface="Times" charset="0"/>
                <a:ea typeface="ＭＳ Ｐゴシック" charset="0"/>
                <a:cs typeface="ＭＳ Ｐゴシック" charset="0"/>
              </a:rPr>
              <a:t>////	In David</a:t>
            </a:r>
            <a:r>
              <a:rPr lang="en-US" altLang="ja-JP" b="1">
                <a:latin typeface="Times" charset="0"/>
                <a:ea typeface="ＭＳ Ｐゴシック" charset="0"/>
                <a:cs typeface="ＭＳ Ｐゴシック" charset="0"/>
              </a:rPr>
              <a:t>'s time, it had become a threshing floor owned by a man named Araunah.  </a:t>
            </a:r>
          </a:p>
          <a:p>
            <a:r>
              <a:rPr lang="en-US" b="1">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1">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1">
                <a:latin typeface="Times" charset="0"/>
                <a:ea typeface="ＭＳ Ｐゴシック" charset="0"/>
                <a:cs typeface="ＭＳ Ｐゴシック" charset="0"/>
              </a:rPr>
              <a:t>////	…such as a great Temple to the Lord there on Mount Moriah.</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1">
                <a:latin typeface="Times" charset="0"/>
                <a:ea typeface="ＭＳ Ｐゴシック" charset="0"/>
                <a:cs typeface="ＭＳ Ｐゴシック" charset="0"/>
              </a:rPr>
              <a:t>////	It then became an assignment from God that David's son, Solomon, should build the First Temple.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a question for you: what do you think happened when…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Another idea about the Temple mount gives an appreciation of the thinking and planning processes of those ancient rulers and builders. Here is Jerusalem</a:t>
            </a:r>
            <a:r>
              <a:rPr lang="en-US" altLang="ja-JP" b="1">
                <a:latin typeface="Times" charset="0"/>
                <a:ea typeface="ＭＳ Ｐゴシック" charset="0"/>
                <a:cs typeface="ＭＳ Ｐゴシック" charset="0"/>
              </a:rPr>
              <a:t>'s famous Temple Mount as it looks today viewed from atop the Mount of Olives to the east.</a:t>
            </a:r>
          </a:p>
          <a:p>
            <a:r>
              <a:rPr lang="en-US" b="1">
                <a:latin typeface="Times" charset="0"/>
                <a:ea typeface="ＭＳ Ｐゴシック" charset="0"/>
                <a:cs typeface="ＭＳ Ｐゴシック" charset="0"/>
              </a:rPr>
              <a:t>////	This place was also the site of ABRAHAM's offering up of ISAAC…on Mount Moriah or Mount Zion…</a:t>
            </a:r>
          </a:p>
          <a:p>
            <a:r>
              <a:rPr lang="en-US" b="1">
                <a:latin typeface="Times" charset="0"/>
                <a:ea typeface="ＭＳ Ｐゴシック" charset="0"/>
                <a:cs typeface="ＭＳ Ｐゴシック" charset="0"/>
              </a:rPr>
              <a:t>A question is this… </a:t>
            </a:r>
          </a:p>
          <a:p>
            <a:r>
              <a:rPr lang="en-US" b="1">
                <a:latin typeface="Times" charset="0"/>
                <a:ea typeface="ＭＳ Ｐゴシック" charset="0"/>
                <a:cs typeface="ＭＳ Ｐゴシック" charset="0"/>
              </a:rPr>
              <a:t>////	How did the ancient builders accomplish these feats?  Searching for that answer gives an interesting insight 	into this part of Israel's history. How, we ask, were those massive structures built...</a:t>
            </a:r>
          </a:p>
          <a:p>
            <a:r>
              <a:rPr lang="en-US" b="1">
                <a:latin typeface="Times" charset="0"/>
                <a:ea typeface="ＭＳ Ｐゴシック" charset="0"/>
                <a:cs typeface="ＭＳ Ｐゴシック" charset="0"/>
              </a:rPr>
              <a:t>////	in a time of no power equipment, </a:t>
            </a:r>
          </a:p>
          <a:p>
            <a:r>
              <a:rPr lang="en-US" b="1">
                <a:latin typeface="Times" charset="0"/>
                <a:ea typeface="ＭＳ Ｐゴシック" charset="0"/>
                <a:cs typeface="ＭＳ Ｐゴシック" charset="0"/>
              </a:rPr>
              <a:t>////	no computers,  </a:t>
            </a:r>
          </a:p>
          <a:p>
            <a:r>
              <a:rPr lang="en-US" b="1">
                <a:latin typeface="Times" charset="0"/>
                <a:ea typeface="ＭＳ Ｐゴシック" charset="0"/>
                <a:cs typeface="ＭＳ Ｐゴシック" charset="0"/>
              </a:rPr>
              <a:t>////	not even a slide rule!</a:t>
            </a:r>
          </a:p>
          <a:p>
            <a:r>
              <a:rPr lang="en-US" b="1">
                <a:latin typeface="Times" charset="0"/>
                <a:ea typeface="ＭＳ Ｐゴシック" charset="0"/>
                <a:cs typeface="ＭＳ Ｐゴシック" charset="0"/>
              </a:rPr>
              <a:t>////	There was nothing available but manpower and hard work!  How did they even clear the ground for the structure?  We have to respect the technology and the brilliance of these ancient people.  Here</a:t>
            </a:r>
            <a:r>
              <a:rPr lang="en-US" altLang="ja-JP" b="1">
                <a:latin typeface="Times" charset="0"/>
                <a:ea typeface="ＭＳ Ｐゴシック" charset="0"/>
                <a:cs typeface="ＭＳ Ｐゴシック" charset="0"/>
              </a:rPr>
              <a:t>'s an example:</a:t>
            </a:r>
            <a:endParaRPr lang="en-US" b="1">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latin typeface="Times" charset="0"/>
                <a:ea typeface="ＭＳ Ｐゴシック" charset="0"/>
                <a:cs typeface="ＭＳ Ｐゴシック" charset="0"/>
              </a:rPr>
              <a:t>////  Inside the Dome, looking downward, is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Rock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from which Mohammed is said to have gone to the “Seventh Heaven” on a ladder.  The building is covered throughout with hundreds of colorful carpets, its ancient roof supported by a multitude of stone columns.</a:t>
            </a:r>
            <a:endParaRPr lang="en-US" b="1">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Directly below the great pavement is the Western Wall today.  There are stones here from all the periods of Jerusalem's ancient history.  </a:t>
            </a:r>
          </a:p>
          <a:p>
            <a:r>
              <a:rPr lang="en-US" b="1">
                <a:latin typeface="Times" charset="0"/>
                <a:ea typeface="ＭＳ Ｐゴシック" charset="0"/>
                <a:cs typeface="ＭＳ Ｐゴシック" charset="0"/>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now…every time you see news footage of Jerusalem, reports of its internal conflicts between Jews and Arabs…just remember the enormous importance of the Temple Mount…the center of it all…</a:t>
            </a:r>
          </a:p>
          <a:p>
            <a:r>
              <a:rPr lang="en-US" b="1">
                <a:latin typeface="Times" charset="0"/>
                <a:ea typeface="ＭＳ Ｐゴシック" charset="0"/>
                <a:cs typeface="ＭＳ Ｐゴシック" charset="0"/>
              </a:rPr>
              <a:t>////	The First Temple of King David, the Second Temple built for the Jews by Zerubbabel and expanded by King Herod the Great. Finally, today, the Moslem Dome of the Rock and Al Aqsa Mosque stand on this site.  This small acreage was… </a:t>
            </a:r>
          </a:p>
          <a:p>
            <a:r>
              <a:rPr lang="en-US" b="1">
                <a:latin typeface="Times" charset="0"/>
                <a:ea typeface="ＭＳ Ｐゴシック" charset="0"/>
                <a:cs typeface="ＭＳ Ｐゴシック" charset="0"/>
              </a:rPr>
              <a:t>////	Israel</a:t>
            </a:r>
            <a:r>
              <a:rPr lang="en-US" altLang="ja-JP" b="1">
                <a:latin typeface="Times" charset="0"/>
                <a:ea typeface="ＭＳ Ｐゴシック" charset="0"/>
                <a:cs typeface="ＭＳ Ｐゴシック" charset="0"/>
              </a:rPr>
              <a:t>'s SPIRITUAL center and ritual focus…</a:t>
            </a:r>
          </a:p>
          <a:p>
            <a:r>
              <a:rPr lang="en-US" b="1">
                <a:latin typeface="Times" charset="0"/>
                <a:ea typeface="ＭＳ Ｐゴシック" charset="0"/>
                <a:cs typeface="ＭＳ Ｐゴシック" charset="0"/>
              </a:rPr>
              <a:t>////	its THEOLOGICAL and ritual cornerstone…</a:t>
            </a:r>
          </a:p>
          <a:p>
            <a:r>
              <a:rPr lang="en-US" b="1">
                <a:latin typeface="Times" charset="0"/>
                <a:ea typeface="ＭＳ Ｐゴシック" charset="0"/>
                <a:cs typeface="ＭＳ Ｐゴシック" charset="0"/>
              </a:rPr>
              <a:t>////	the POLITICAL center of the Jewish universe…</a:t>
            </a:r>
          </a:p>
          <a:p>
            <a:r>
              <a:rPr lang="en-US" b="1">
                <a:latin typeface="Times" charset="0"/>
                <a:ea typeface="ＭＳ Ｐゴシック" charset="0"/>
                <a:cs typeface="ＭＳ Ｐゴシック" charset="0"/>
              </a:rPr>
              <a:t>////	the GEOGRAPHICAL center of the Abraham</a:t>
            </a:r>
            <a:r>
              <a:rPr lang="en-US" altLang="ja-JP" b="1">
                <a:latin typeface="Times" charset="0"/>
                <a:ea typeface="ＭＳ Ｐゴシック" charset="0"/>
                <a:cs typeface="ＭＳ Ｐゴシック" charset="0"/>
              </a:rPr>
              <a:t>'s inheritance…and</a:t>
            </a:r>
          </a:p>
          <a:p>
            <a:r>
              <a:rPr lang="en-US" b="1">
                <a:latin typeface="Times" charset="0"/>
                <a:ea typeface="ＭＳ Ｐゴシック" charset="0"/>
                <a:cs typeface="ＭＳ Ｐゴシック" charset="0"/>
              </a:rPr>
              <a:t>////	for all believers, a key to our understanding of the events of the End Times…that being, the study of Biblical ESCHATOLOGY.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pull back and view the entire Jerusalem panorama with much greater appreciation of all that has happened there.  The Temple Mount of today's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back to the throne of international Israel in 1000 BC.  Main players…</a:t>
            </a:r>
          </a:p>
          <a:p>
            <a:r>
              <a:rPr lang="en-US" b="1">
                <a:latin typeface="Times" charset="0"/>
                <a:ea typeface="ＭＳ Ｐゴシック" charset="0"/>
                <a:cs typeface="ＭＳ Ｐゴシック" charset="0"/>
              </a:rPr>
              <a:t>////	S-D-S...SAUL…the first anointed king, and not a very successful one at that.</a:t>
            </a:r>
          </a:p>
          <a:p>
            <a:r>
              <a:rPr lang="en-US" b="1">
                <a:latin typeface="Times" charset="0"/>
                <a:ea typeface="ＭＳ Ｐゴシック" charset="0"/>
                <a:cs typeface="ＭＳ Ｐゴシック" charset="0"/>
              </a:rPr>
              <a:t>////	While still living, old Samuel then anoints young DAVID, who follows SAUL to the throne.  DAVID is then succeeded on Israel</a:t>
            </a:r>
            <a:r>
              <a:rPr lang="en-US" altLang="ja-JP" b="1">
                <a:latin typeface="Times" charset="0"/>
                <a:ea typeface="ＭＳ Ｐゴシック" charset="0"/>
                <a:cs typeface="ＭＳ Ｐゴシック" charset="0"/>
              </a:rPr>
              <a:t>'s throne by one of his many sons, </a:t>
            </a:r>
          </a:p>
          <a:p>
            <a:r>
              <a:rPr lang="en-US" b="1">
                <a:latin typeface="Times" charset="0"/>
                <a:ea typeface="ＭＳ Ｐゴシック" charset="0"/>
                <a:cs typeface="ＭＳ Ｐゴシック" charset="0"/>
              </a:rPr>
              <a:t>////	SOLOMON, born through Bathsheba.  Under SOLOMON's rule, </a:t>
            </a:r>
          </a:p>
          <a:p>
            <a:r>
              <a:rPr lang="en-US" b="1">
                <a:latin typeface="Times" charset="0"/>
                <a:ea typeface="ＭＳ Ｐゴシック" charset="0"/>
                <a:cs typeface="ＭＳ Ｐゴシック" charset="0"/>
              </a:rPr>
              <a:t>////	the great Solomonic Temple is built, and united Israel arises as a national power and a center of enormous wealth and international influence. SOLOMON becomes internationally known for his wisdom and for his ambitious building projects.</a:t>
            </a:r>
          </a:p>
          <a:p>
            <a:r>
              <a:rPr lang="en-US" b="1">
                <a:latin typeface="Times" charset="0"/>
                <a:ea typeface="ＭＳ Ｐゴシック" charset="0"/>
                <a:cs typeface="ＭＳ Ｐゴシック" charset="0"/>
              </a:rPr>
              <a:t>////	He had some really big ideas…erected at great cost to his kingdom. But the question finally had to be answered…</a:t>
            </a:r>
          </a:p>
          <a:p>
            <a:r>
              <a:rPr lang="en-US" b="1">
                <a:latin typeface="Times" charset="0"/>
                <a:ea typeface="ＭＳ Ｐゴシック" charset="0"/>
                <a:cs typeface="ＭＳ Ｐゴシック" charset="0"/>
              </a:rPr>
              <a:t>////	when the bills came due: who paid for all that?  The people…of course…as they always do…through high taxes and/or forced labor.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Solomon carried out a </a:t>
            </a:r>
          </a:p>
          <a:p>
            <a:r>
              <a:rPr lang="en-US" b="1">
                <a:latin typeface="Times" charset="0"/>
                <a:ea typeface="ＭＳ Ｐゴシック" charset="0"/>
                <a:cs typeface="ＭＳ Ｐゴシック" charset="0"/>
              </a:rPr>
              <a:t>////	construction program that was the envy of every king in the region.  </a:t>
            </a:r>
          </a:p>
          <a:p>
            <a:r>
              <a:rPr lang="en-US" b="1">
                <a:latin typeface="Times" charset="0"/>
                <a:ea typeface="ＭＳ Ｐゴシック" charset="0"/>
                <a:cs typeface="ＭＳ Ｐゴシック" charset="0"/>
              </a:rPr>
              <a:t>////	But, in spite of his great wisdom, SOLOMON pays for it all through the burdens of enormous taxation which, </a:t>
            </a:r>
          </a:p>
          <a:p>
            <a:r>
              <a:rPr lang="en-US" b="1">
                <a:latin typeface="Times" charset="0"/>
                <a:ea typeface="ＭＳ Ｐゴシック" charset="0"/>
                <a:cs typeface="ＭＳ Ｐゴシック" charset="0"/>
              </a:rPr>
              <a:t>////	</a:t>
            </a:r>
            <a:r>
              <a:rPr lang="en-US">
                <a:solidFill>
                  <a:srgbClr val="FF0000"/>
                </a:solidFill>
                <a:latin typeface="Times" charset="0"/>
                <a:ea typeface="ＭＳ Ｐゴシック" charset="0"/>
                <a:cs typeface="ＭＳ Ｐゴシック" charset="0"/>
              </a:rPr>
              <a:t>in the end, sent the country into bankruptcy…resulting in huge resentment on the part of the people toward their national government!</a:t>
            </a:r>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if there were not enough problems: he himself fell into idolatry.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en-US" altLang="ja-JP"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en-US" altLang="ja-JP"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[ALLOW ALL TRIBAL NAMES TO APPEAR: SIMEON BEING THE LAST TO APPEAR]</a:t>
            </a:r>
          </a:p>
          <a:p>
            <a:r>
              <a:rPr lang="en-US" b="1">
                <a:latin typeface="Times" charset="0"/>
                <a:ea typeface="ＭＳ Ｐゴシック" charset="0"/>
                <a:cs typeface="ＭＳ Ｐゴシック" charset="0"/>
              </a:rPr>
              <a:t>..."each man – among those tribes of Israel, now settled in the Land –did that which was right in his own eyes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Upon the death of King SOLOMON, there was a vacuum of strong central leadership in Jerusalem.  </a:t>
            </a:r>
          </a:p>
          <a:p>
            <a:r>
              <a:rPr lang="en-US" b="1">
                <a:latin typeface="Times" charset="0"/>
                <a:ea typeface="ＭＳ Ｐゴシック" charset="0"/>
                <a:cs typeface="ＭＳ Ｐゴシック" charset="0"/>
              </a:rPr>
              <a:t>////	There soon erupted a civil war... followed by a national SPLIT.   </a:t>
            </a:r>
          </a:p>
          <a:p>
            <a:r>
              <a:rPr lang="en-US" b="1">
                <a:latin typeface="Times" charset="0"/>
                <a:ea typeface="ＭＳ Ｐゴシック" charset="0"/>
                <a:cs typeface="ＭＳ Ｐゴシック" charset="0"/>
              </a:rPr>
              <a:t>////	Quickly, the UNITED kingdom of the Israel of Saul, David, and Solomon...tears apart…becoming the TWO divided kingdoms of the NORTH and the SOUTH...as both descend into increasingly greater sin and spiritual separation from God.</a:t>
            </a:r>
          </a:p>
          <a:p>
            <a:r>
              <a:rPr lang="en-US" b="1">
                <a:latin typeface="Times" charset="0"/>
                <a:ea typeface="ＭＳ Ｐゴシック" charset="0"/>
                <a:cs typeface="ＭＳ Ｐゴシック" charset="0"/>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a result of the national split…the 10 tribes of the Northern Kingdom, Israel, move their capital north into the region known, even today, as Samaria...</a:t>
            </a:r>
          </a:p>
          <a:p>
            <a:r>
              <a:rPr lang="en-US" b="1">
                <a:latin typeface="Times" charset="0"/>
                <a:ea typeface="ＭＳ Ｐゴシック" charset="0"/>
                <a:cs typeface="ＭＳ Ｐゴシック" charset="0"/>
              </a:rPr>
              <a:t>////	…while the two Southern Kingdom tribes, Judah and Benjamin, retain their national capital in Jerusalem.  	</a:t>
            </a:r>
          </a:p>
          <a:p>
            <a:r>
              <a:rPr lang="en-US" b="1">
                <a:latin typeface="Times" charset="0"/>
                <a:ea typeface="ＭＳ Ｐゴシック" charset="0"/>
                <a:cs typeface="ＭＳ Ｐゴシック" charset="0"/>
              </a:rPr>
              <a:t>So...now...the period of ROYALTY continues, but permanently split nationally between the two kingdoms, ISRAEL IN THE NORTH and JUDAH IN THE SOUTH. </a:t>
            </a:r>
          </a:p>
          <a:p>
            <a:r>
              <a:rPr lang="en-US" b="1">
                <a:latin typeface="Times" charset="0"/>
                <a:ea typeface="ＭＳ Ｐゴシック" charset="0"/>
                <a:cs typeface="ＭＳ Ｐゴシック" charset="0"/>
              </a:rPr>
              <a:t>Old alliances and ancient tribal relationships come alive as gross sin, idolatry and separation from God and the Law continue to grow and spread through both kingdoms, especially ISRAEL in the North. </a:t>
            </a:r>
          </a:p>
          <a:p>
            <a:r>
              <a:rPr lang="en-US" b="1">
                <a:latin typeface="Times" charset="0"/>
                <a:ea typeface="ＭＳ Ｐゴシック" charset="0"/>
                <a:cs typeface="ＭＳ Ｐゴシック" charset="0"/>
              </a:rPr>
              <a:t>Now it's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 nation further disintegrates across the centuries, the Bible's great Old Testament PROPHETS raise strident voices against the national behavior, both NORTH and SOUTH.</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many writings and in many other forms, the prophets repeatedly call the people back to the righteous ways of their Creator as handed down to MOSES in The Law. At the same time, they write and speak powerfully regarding a future Messiah whose appearance is imminent.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midst of this national depression, however, God speaks through the prophet Jeremiah.  </a:t>
            </a:r>
          </a:p>
          <a:p>
            <a:r>
              <a:rPr lang="en-US" b="1">
                <a:latin typeface="Times" charset="0"/>
                <a:ea typeface="ＭＳ Ｐゴシック" charset="0"/>
                <a:cs typeface="ＭＳ Ｐゴシック" charset="0"/>
              </a:rPr>
              <a:t>////	The NC in the scroll image represents THE NEW COVENANT -- Jeremiah 31:31-33 -- where God proclaims unconditionally the approaching inauguration of a new program with His people and with all the people of the earth.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NC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the scroll figure on your Study Help.</a:t>
            </a:r>
            <a:endParaRPr lang="en-US" b="1">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words of the wonderful promise, from the Weeping Prophet, Jeremiah: "The time is coming," declares the Lord, "when I will make…</a:t>
            </a:r>
          </a:p>
          <a:p>
            <a:r>
              <a:rPr lang="en-US" b="1">
                <a:latin typeface="Times" charset="0"/>
                <a:ea typeface="ＭＳ Ｐゴシック" charset="0"/>
                <a:cs typeface="ＭＳ Ｐゴシック" charset="0"/>
              </a:rPr>
              <a:t>////	…a new covenant…</a:t>
            </a:r>
          </a:p>
          <a:p>
            <a:r>
              <a:rPr lang="en-US" b="1">
                <a:latin typeface="Times" charset="0"/>
                <a:ea typeface="ＭＳ Ｐゴシック" charset="0"/>
                <a:cs typeface="ＭＳ Ｐゴシック" charset="0"/>
              </a:rPr>
              <a:t>////	…with the house of Israel and the house of Judah."</a:t>
            </a:r>
          </a:p>
          <a:p>
            <a:r>
              <a:rPr lang="en-US" b="1">
                <a:latin typeface="Times" charset="0"/>
                <a:ea typeface="ＭＳ Ｐゴシック" charset="0"/>
                <a:cs typeface="ＭＳ Ｐゴシック" charset="0"/>
              </a:rPr>
              <a:t>////	In this way, we learn that a Messiah is promised -- one who will deliver all Israel and Judah and all people of 	the earth -- from the bondage of sin. He is the One who will return them to their original created, sinless relationship to their Creator.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see…the full amplification of the Abrahamic promise...</a:t>
            </a:r>
          </a:p>
          <a:p>
            <a:r>
              <a:rPr lang="en-US" b="1">
                <a:latin typeface="Times" charset="0"/>
                <a:ea typeface="ＭＳ Ｐゴシック" charset="0"/>
                <a:cs typeface="ＭＳ Ｐゴシック" charset="0"/>
              </a:rPr>
              <a:t>the Land, the Seed, and the Blessing statements...all of it represented by </a:t>
            </a:r>
          </a:p>
          <a:p>
            <a:r>
              <a:rPr lang="en-US" b="1">
                <a:latin typeface="Times" charset="0"/>
                <a:ea typeface="ＭＳ Ｐゴシック" charset="0"/>
                <a:cs typeface="ＭＳ Ｐゴシック" charset="0"/>
              </a:rPr>
              <a:t>////	the LAND Promise or Covenant…, </a:t>
            </a:r>
          </a:p>
          <a:p>
            <a:r>
              <a:rPr lang="en-US" b="1">
                <a:latin typeface="Times" charset="0"/>
                <a:ea typeface="ＭＳ Ｐゴシック" charset="0"/>
                <a:cs typeface="ＭＳ Ｐゴシック" charset="0"/>
              </a:rPr>
              <a:t>////	the DAVIDIC covenant, and, now, </a:t>
            </a:r>
          </a:p>
          <a:p>
            <a:r>
              <a:rPr lang="en-US" b="1">
                <a:latin typeface="Times" charset="0"/>
                <a:ea typeface="ＭＳ Ｐゴシック" charset="0"/>
                <a:cs typeface="ＭＳ Ｐゴシック" charset="0"/>
              </a:rPr>
              <a:t>////	the NEW covenant. </a:t>
            </a:r>
          </a:p>
          <a:p>
            <a:r>
              <a:rPr lang="en-US" b="1">
                <a:latin typeface="Times" charset="0"/>
                <a:ea typeface="ＭＳ Ｐゴシック" charset="0"/>
                <a:cs typeface="ＭＳ Ｐゴシック" charset="0"/>
              </a:rPr>
              <a:t>So, Jeremiah's announcement specifically amplifies that BLESSING portion of that ABRAHAMIC CONTRACT.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In each of the two kingdoms, </a:t>
            </a:r>
          </a:p>
          <a:p>
            <a:r>
              <a:rPr lang="en-US" b="1">
                <a:latin typeface="Times" charset="0"/>
                <a:ea typeface="ＭＳ Ｐゴシック" charset="0"/>
                <a:cs typeface="ＭＳ Ｐゴシック" charset="0"/>
              </a:rPr>
              <a:t>////	…</a:t>
            </a:r>
            <a:r>
              <a:rPr lang="en-US">
                <a:latin typeface="Times New Roman" charset="0"/>
                <a:ea typeface="ＭＳ Ｐゴシック" charset="0"/>
                <a:cs typeface="ＭＳ Ｐゴシック" charset="0"/>
              </a:rPr>
              <a:t>20 kings reigned in the Northern Kingdom and 20 kings in the Southern…beginning with JEROBOAM in the NORTH…remember it by 20-J….and REHOBOAM in the SOUTH…20-R. You can remember that order this way:  North above South; J before R</a:t>
            </a:r>
            <a:r>
              <a:rPr lang="en-US" b="1">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spcBef>
                <a:spcPts val="1200"/>
              </a:spcBef>
              <a:spcAft>
                <a:spcPts val="300"/>
              </a:spcAft>
            </a:pPr>
            <a:r>
              <a:rPr lang="en-US" b="1">
                <a:latin typeface="Times" charset="0"/>
                <a:ea typeface="ＭＳ Ｐゴシック" charset="0"/>
              </a:rPr>
              <a:t>Israel, the NORTHERN KINGDOM, existed for about 200 years. Then from out of the far northeast, God sends his judgment in the </a:t>
            </a:r>
          </a:p>
          <a:p>
            <a:r>
              <a:rPr lang="en-US" b="1">
                <a:latin typeface="Times" charset="0"/>
                <a:ea typeface="ＭＳ Ｐゴシック" charset="0"/>
                <a:cs typeface="ＭＳ Ｐゴシック" charset="0"/>
              </a:rPr>
              <a:t>form of the dreaded ASSYRIANS who…</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…sweep down to take the NORTHERN KINGDOM away. </a:t>
            </a:r>
          </a:p>
          <a:p>
            <a:r>
              <a:rPr lang="en-US" b="1">
                <a:latin typeface="Times" charset="0"/>
                <a:ea typeface="ＭＳ Ｐゴシック" charset="0"/>
                <a:cs typeface="ＭＳ Ｐゴシック" charset="0"/>
              </a:rPr>
              <a:t>The people are dispersed -- absorbed by the Assyrians and other cultures of that day. This becomes known as the great Diaspora, or Dispersion, of the Jews.	</a:t>
            </a:r>
          </a:p>
          <a:p>
            <a:r>
              <a:rPr lang="en-US" b="1">
                <a:latin typeface="Times" charset="0"/>
                <a:ea typeface="ＭＳ Ｐゴシック" charset="0"/>
                <a:cs typeface="ＭＳ Ｐゴシック" charset="0"/>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result is ANARCHY …leading us to the first of three kinds of societies.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However…The SOUTHERN KINGDOM OF JUDAH experiences quite a different kind of judgment. </a:t>
            </a:r>
          </a:p>
          <a:p>
            <a:r>
              <a:rPr lang="en-US" b="1">
                <a:latin typeface="Times" charset="0"/>
                <a:ea typeface="ＭＳ Ｐゴシック" charset="0"/>
                <a:cs typeface="ＭＳ Ｐゴシック" charset="0"/>
              </a:rPr>
              <a:t>////	By this time, the Babylonians defeat the Assyrians.    Then…               </a:t>
            </a:r>
          </a:p>
          <a:p>
            <a:r>
              <a:rPr lang="en-US" b="1">
                <a:latin typeface="Times" charset="0"/>
                <a:ea typeface="ＭＳ Ｐゴシック" charset="0"/>
                <a:cs typeface="ＭＳ Ｐゴシック" charset="0"/>
              </a:rPr>
              <a:t>////	The Babylonian King Nebuchadnezzar now turns his attention toward Judah, that remaining Southern kingdom.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JUDAH…where there were a few good kings…</a:t>
            </a:r>
            <a:r>
              <a:rPr lang="en-US" b="1" u="sng">
                <a:latin typeface="Times" charset="0"/>
                <a:ea typeface="ＭＳ Ｐゴシック" charset="0"/>
                <a:cs typeface="ＭＳ Ｐゴシック" charset="0"/>
              </a:rPr>
              <a:t>that</a:t>
            </a:r>
            <a:r>
              <a:rPr lang="en-US" b="1">
                <a:latin typeface="Times" charset="0"/>
                <a:ea typeface="ＭＳ Ｐゴシック" charset="0"/>
                <a:cs typeface="ＭＳ Ｐゴシック" charset="0"/>
              </a:rPr>
              <a:t> kingdom lasts for about 150 years longer -- or for a total of 350 years after the national split.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in the terrible onslaught of 586 BC, JUDAH, herself, </a:t>
            </a:r>
          </a:p>
          <a:p>
            <a:r>
              <a:rPr lang="en-US" b="1">
                <a:latin typeface="Times" charset="0"/>
                <a:ea typeface="ＭＳ Ｐゴシック" charset="0"/>
                <a:cs typeface="ＭＳ Ｐゴシック" charset="0"/>
              </a:rPr>
              <a:t>////	faces the invasion of the BABYLONIANS under King Nebuchadnezzar.  All of Jerusalem -- including SOLOMON's great Temple -- is completely destroyed by the Babylonians.  This is that second and important specific date to remember…586 B.C.</a:t>
            </a:r>
          </a:p>
          <a:p>
            <a:r>
              <a:rPr lang="en-US" b="1">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a distant city and country where two of Judah's most famous prophets, Daniel and Ezekiel, will speak and write their messages of hope in foretelling the glorious Messiah.  In this artist's conception, you can sense the flavor of Babylon…that enormous capital of the ancient world.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ROYALTY period and its folder in THE BIBLE FILE come to an end.</a:t>
            </a:r>
          </a:p>
          <a:p>
            <a:r>
              <a:rPr lang="en-US" b="1">
                <a:latin typeface="Times" charset="0"/>
                <a:ea typeface="ＭＳ Ｐゴシック" charset="0"/>
                <a:cs typeface="ＭＳ Ｐゴシック" charset="0"/>
              </a:rPr>
              <a:t>As Israel and Judah face the judgment of dispersion for the one, and temporary exile for the other, history moves us from ROYALTY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the last of the three kinds of Biblical societies, CAPTIVITY.</a:t>
            </a:r>
          </a:p>
          <a:p>
            <a:r>
              <a:rPr lang="en-US" b="1">
                <a:latin typeface="Times" charset="0"/>
                <a:ea typeface="ＭＳ Ｐゴシック" charset="0"/>
                <a:cs typeface="ＭＳ Ｐゴシック" charset="0"/>
              </a:rPr>
              <a:t>////	Remember the geometric memory tool of A-R-C</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come to the eighth Bible File folder, the one called...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CAPTIVITY</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Its time-line...moving now 500 years closer to the time of the Savior... about 500 BC</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noTextEdit="1"/>
          </p:cNvSpPr>
          <p:nvPr>
            <p:ph type="sldImg"/>
          </p:nvPr>
        </p:nvSpPr>
        <p:spPr>
          <a:xfrm>
            <a:off x="1150938" y="692150"/>
            <a:ext cx="4556125" cy="3416300"/>
          </a:xfrm>
          <a:solidFill>
            <a:srgbClr val="FFFFFF"/>
          </a:solidFill>
          <a:ln/>
        </p:spPr>
      </p:sp>
      <p:sp>
        <p:nvSpPr>
          <p:cNvPr id="12185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th-TH">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CAPTIVITY's file folder from the Bible File sequence ready for the four items important to this period in the life of ancient Judah.</a:t>
            </a:r>
          </a:p>
        </p:txBody>
      </p:sp>
      <p:sp>
        <p:nvSpPr>
          <p:cNvPr id="123906"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ANARCHY file in its proper place in THE BIBLE FILE line-up.</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Babylon -- that enormous Oriental metropolis next to the Euphrates River -- is the site of JUDAH's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Remember, also, that Babylon -- located on your map many miles upstream from the Persian Gulf – was very near the heart of today's troubled Persian Gulf region in the Middle East.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the 70 years of Judah</a:t>
            </a:r>
            <a:r>
              <a:rPr lang="en-US" altLang="ja-JP" b="1">
                <a:latin typeface="Times" charset="0"/>
                <a:ea typeface="ＭＳ Ｐゴシック" charset="0"/>
                <a:cs typeface="ＭＳ Ｐゴシック" charset="0"/>
              </a:rPr>
              <a:t>'s exile, the Babylonian rulers allowed the captives from the SOUTHERN KINGDOM OF JUDAH to return to Jerusalem, and to rebuild their city, its walls and their Temple. </a:t>
            </a:r>
          </a:p>
          <a:p>
            <a:r>
              <a:rPr lang="en-US" b="1">
                <a:latin typeface="Times" charset="0"/>
                <a:ea typeface="ＭＳ Ｐゴシック" charset="0"/>
                <a:cs typeface="ＭＳ Ｐゴシック" charset="0"/>
              </a:rPr>
              <a:t>//// 	And it was during this time of the Babylonian Exile that the people of JUDAH came to be called Jews -- from the tribal name of JUDAH. </a:t>
            </a:r>
          </a:p>
          <a:p>
            <a:r>
              <a:rPr lang="en-US" b="1">
                <a:latin typeface="Times" charset="0"/>
                <a:ea typeface="ＭＳ Ｐゴシック" charset="0"/>
                <a:cs typeface="ＭＳ Ｐゴシック" charset="0"/>
              </a:rPr>
              <a:t>////	The worldwide Jewish tradition of the synagogue was also born in Babylon during Judah</a:t>
            </a:r>
            <a:r>
              <a:rPr lang="en-US" altLang="ja-JP" b="1">
                <a:latin typeface="Times" charset="0"/>
                <a:ea typeface="ＭＳ Ｐゴシック" charset="0"/>
                <a:cs typeface="ＭＳ Ｐゴシック" charset="0"/>
              </a:rPr>
              <a:t>'s Captivity or Exile.</a:t>
            </a:r>
          </a:p>
          <a:p>
            <a:r>
              <a:rPr lang="en-US" b="1">
                <a:latin typeface="Times" charset="0"/>
                <a:ea typeface="ＭＳ Ｐゴシック" charset="0"/>
                <a:cs typeface="ＭＳ Ｐゴシック" charset="0"/>
              </a:rPr>
              <a:t>////	The Return to The Land took place in 3 massive treks. These were difficult trips on foot from Babylon back to the Land.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THREE TREKS back to the land lasted about 100 years.  During that time some 50,000 people returned.</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Even though some 50,000 Jews left Babylon to return to the Land of their Promise…</a:t>
            </a:r>
          </a:p>
          <a:p>
            <a:r>
              <a:rPr lang="en-US" b="1">
                <a:latin typeface="Times" charset="0"/>
                <a:ea typeface="ＭＳ Ｐゴシック" charset="0"/>
                <a:cs typeface="ＭＳ Ｐゴシック"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those difficult journeys back to Israel from Babylon, three famous names move into national leadership. </a:t>
            </a:r>
          </a:p>
          <a:p>
            <a:r>
              <a:rPr lang="en-US" b="1">
                <a:latin typeface="Times" charset="0"/>
                <a:ea typeface="ＭＳ Ｐゴシック" charset="0"/>
                <a:cs typeface="ＭＳ Ｐゴシック" charset="0"/>
              </a:rPr>
              <a:t>////	Remember those names by recalling the word Z-E-N...these three great men, sometimes called diplomat-priests, in order, were  </a:t>
            </a:r>
          </a:p>
          <a:p>
            <a:r>
              <a:rPr lang="en-US" b="1">
                <a:latin typeface="Times" charset="0"/>
                <a:ea typeface="ＭＳ Ｐゴシック" charset="0"/>
                <a:cs typeface="ＭＳ Ｐゴシック" charset="0"/>
              </a:rPr>
              <a:t>//// ZERUBBABEL... </a:t>
            </a:r>
          </a:p>
          <a:p>
            <a:r>
              <a:rPr lang="en-US" b="1">
                <a:latin typeface="Times" charset="0"/>
                <a:ea typeface="ＭＳ Ｐゴシック" charset="0"/>
                <a:cs typeface="ＭＳ Ｐゴシック" charset="0"/>
              </a:rPr>
              <a:t>//// EZRA...  and </a:t>
            </a:r>
          </a:p>
          <a:p>
            <a:r>
              <a:rPr lang="en-US" b="1">
                <a:latin typeface="Times" charset="0"/>
                <a:ea typeface="ＭＳ Ｐゴシック" charset="0"/>
                <a:cs typeface="ＭＳ Ｐゴシック" charset="0"/>
              </a:rPr>
              <a:t>//// NEHEMIAH.</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ZERUBBABEL is remembered because of his crucial role in beginning the rebuilding of the actual Temple structure, small though it was…</a:t>
            </a:r>
          </a:p>
          <a:p>
            <a:r>
              <a:rPr lang="en-US" b="1">
                <a:latin typeface="Times" charset="0"/>
                <a:ea typeface="ＭＳ Ｐゴシック" charset="0"/>
                <a:cs typeface="ＭＳ Ｐゴシック" charset="0"/>
              </a:rPr>
              <a:t>////	EZRA...the great priest who went to Jerusalem to teach the law of the Lord to the returned people...</a:t>
            </a:r>
          </a:p>
          <a:p>
            <a:r>
              <a:rPr lang="en-US" b="1">
                <a:latin typeface="Times" charset="0"/>
                <a:ea typeface="ＭＳ Ｐゴシック" charset="0"/>
                <a:cs typeface="ＭＳ Ｐゴシック" charset="0"/>
              </a:rPr>
              <a:t>////	While NEHEMIAH, that famed Old Testament administrator and leader, returned to rebuild the city</a:t>
            </a:r>
            <a:r>
              <a:rPr lang="en-US" altLang="ja-JP" b="1">
                <a:latin typeface="Times" charset="0"/>
                <a:ea typeface="ＭＳ Ｐゴシック" charset="0"/>
                <a:cs typeface="ＭＳ Ｐゴシック" charset="0"/>
              </a:rPr>
              <a:t>'s gates and walls.  In an astonishingly short time, he and his men rebuilt Jerusalem's crucial defenses. </a:t>
            </a:r>
          </a:p>
          <a:p>
            <a:r>
              <a:rPr lang="en-US" b="1">
                <a:latin typeface="Times" charset="0"/>
                <a:ea typeface="ＭＳ Ｐゴシック" charset="0"/>
                <a:cs typeface="ＭＳ Ｐゴシック" charset="0"/>
              </a:rPr>
              <a:t>////	These three great men…Z-E-N….Zerubbabel, Ezra and Nehemiah…the diplomat-priests…were at the center of Judah</a:t>
            </a:r>
            <a:r>
              <a:rPr lang="en-US" altLang="ja-JP" b="1">
                <a:latin typeface="Times" charset="0"/>
                <a:ea typeface="ＭＳ Ｐゴシック" charset="0"/>
                <a:cs typeface="ＭＳ Ｐゴシック" charset="0"/>
              </a:rPr>
              <a:t>'s return, carefully guiding the development of an exiled nation now back in its homeland.</a:t>
            </a:r>
            <a:endParaRPr lang="en-US" b="1">
              <a:latin typeface="Times"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fact, biblical scholars are quite certain that these archeological digs, in the heart of Jerusalem, are, indeed, the remains of those walls rebuilt by Nehemiah and his Jewish construction crews.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noTextEdit="1"/>
          </p:cNvSpPr>
          <p:nvPr>
            <p:ph type="sldImg"/>
          </p:nvPr>
        </p:nvSpPr>
        <p:spPr>
          <a:xfrm>
            <a:off x="1150938" y="692150"/>
            <a:ext cx="4556125" cy="3416300"/>
          </a:xfrm>
          <a:solidFill>
            <a:srgbClr val="FFFFFF"/>
          </a:solidFill>
          <a:ln/>
        </p:spPr>
      </p:sp>
      <p:sp>
        <p:nvSpPr>
          <p:cNvPr id="144386" name="Rectangle 3"/>
          <p:cNvSpPr>
            <a:spLocks noChangeArrowheads="1"/>
          </p:cNvSpPr>
          <p:nvPr>
            <p:ph type="body" idx="1"/>
          </p:nvPr>
        </p:nvSpPr>
        <p:spPr>
          <a:solidFill>
            <a:srgbClr val="FFFFFF"/>
          </a:solidFill>
          <a:ln>
            <a:solidFill>
              <a:srgbClr val="000000"/>
            </a:solidFill>
          </a:ln>
        </p:spPr>
        <p:txBody>
          <a:bodyPr/>
          <a:lstStyle/>
          <a:p>
            <a:r>
              <a:rPr lang="en-US" b="1">
                <a:latin typeface="Times" charset="0"/>
                <a:ea typeface="ＭＳ Ｐゴシック" charset="0"/>
                <a:cs typeface="ＭＳ Ｐゴシック" charset="0"/>
              </a:rPr>
              <a:t>At the end of the Old Testament…</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With the Northern Kingdom…ISRAEL…now dispersed </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the Southern Kingdom…JUDAH…back in the Land…</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the CAPTIVITY period of The Bible File comes to an end. </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And across the entire panorama of Old Testament Scripture…from Genesis to Malachi…</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Messiah is promised IN THE FULLNESS OF TIME!</a:t>
            </a:r>
            <a:r>
              <a:rPr lang="en-US">
                <a:latin typeface="Times" charset="0"/>
                <a:ea typeface="ＭＳ Ｐゴシック" charset="0"/>
                <a:cs typeface="ＭＳ Ｐゴシック"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this time, the people recognized no central governing authority as they had back in Israel</a:t>
            </a:r>
            <a:r>
              <a:rPr lang="en-US" altLang="ja-JP" b="1">
                <a:latin typeface="Times" charset="0"/>
                <a:ea typeface="ＭＳ Ｐゴシック" charset="0"/>
                <a:cs typeface="ＭＳ Ｐゴシック" charset="0"/>
              </a:rPr>
              <a:t>'s earlier days --in the time of MOSES and JOSHUA.  Remember the A-R-C order?  ANARCHY, ROYALTY, CAPTIVITY…this is the first of the three kinds of societies or social structures… ANARCHY.</a:t>
            </a:r>
            <a:endParaRPr lang="en-US" b="1">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eighth file folder of CAPTIVITY in the series of ten BIBLE FILE FOLDERS we are at the end of the Old Testament…also bringing us to the end of the 3 great societies.…ANARCHY ...ROYALTY...and CAPTIVITY…</a:t>
            </a:r>
          </a:p>
          <a:p>
            <a:r>
              <a:rPr lang="en-US" b="1">
                <a:latin typeface="Times" charset="0"/>
                <a:ea typeface="ＭＳ Ｐゴシック" charset="0"/>
                <a:cs typeface="ＭＳ Ｐゴシック" charset="0"/>
              </a:rPr>
              <a:t>//// 	…and showing us in their complete presentations THE FOUR OLD TESTAMENT CONVENANT PROMISES…the ABRAHAMIC…the LAND…the DAVIDIC…and THE NEW COVENANTS.  Moving on now to SILENCE.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h-TH">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during this era, God raised up a series of JUDGES to get the people back into righteous obedience to God and to bring them again in line toward the righteous life-style required by The Mosaic Law.  Many of the Judges were also great military leaders.</a:t>
            </a:r>
          </a:p>
          <a:p>
            <a:r>
              <a:rPr lang="en-US" b="1">
                <a:latin typeface="Times" charset="0"/>
                <a:ea typeface="ＭＳ Ｐゴシック" charset="0"/>
                <a:cs typeface="ＭＳ Ｐゴシック" charset="0"/>
              </a:rPr>
              <a:t>////	The time of the JUDGES was a period of Israel</a:t>
            </a:r>
            <a:r>
              <a:rPr lang="en-US" altLang="ja-JP" b="1">
                <a:latin typeface="Times" charset="0"/>
                <a:ea typeface="ＭＳ Ｐゴシック" charset="0"/>
                <a:cs typeface="ＭＳ Ｐゴシック" charset="0"/>
              </a:rPr>
              <a:t>'s national apostasy --- a falling away from the faith of Abraham. Circumstances go from bad to worse to good to bad to worse and on and on.  But every time events seem to be at their worst, God calls out a new JUDGE for the Israelites.</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Depending on how you count them, and here the scholars differ, there were between 13 and 15 JUDGES during the ANARCHY period. </a:t>
            </a:r>
          </a:p>
          <a:p>
            <a:r>
              <a:rPr lang="en-US" b="1">
                <a:latin typeface="Times" charset="0"/>
                <a:ea typeface="ＭＳ Ｐゴシック" charset="0"/>
                <a:cs typeface="ＭＳ Ｐゴシック" charset="0"/>
              </a:rPr>
              <a:t>////	Of those several JUDGES, you might recognize the names of some of them, such as Deborah &amp; Barak…Deborah was a woman… there was Gideon…and of course, the legendary Samson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3228838999"/>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694291948"/>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77412239"/>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Tree>
    <p:extLst>
      <p:ext uri="{BB962C8B-B14F-4D97-AF65-F5344CB8AC3E}">
        <p14:creationId xmlns:p14="http://schemas.microsoft.com/office/powerpoint/2010/main" val="716051932"/>
      </p:ext>
    </p:extLst>
  </p:cSld>
  <p:clrMapOvr>
    <a:masterClrMapping/>
  </p:clrMapOvr>
  <p:transition xmlns:p14="http://schemas.microsoft.com/office/powerpoint/2010/main" spd="med">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9496695"/>
      </p:ext>
    </p:extLst>
  </p:cSld>
  <p:clrMapOvr>
    <a:masterClrMapping/>
  </p:clrMapOvr>
  <p:transition xmlns:p14="http://schemas.microsoft.com/office/powerpoint/2010/main" spd="med">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0988761"/>
      </p:ext>
    </p:extLst>
  </p:cSld>
  <p:clrMapOvr>
    <a:masterClrMapping/>
  </p:clrMapOvr>
  <p:transition xmlns:p14="http://schemas.microsoft.com/office/powerpoint/2010/main" spd="med">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974710"/>
      </p:ext>
    </p:extLst>
  </p:cSld>
  <p:clrMapOvr>
    <a:masterClrMapping/>
  </p:clrMapOvr>
  <p:transition xmlns:p14="http://schemas.microsoft.com/office/powerpoint/2010/mai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3855268"/>
      </p:ext>
    </p:extLst>
  </p:cSld>
  <p:clrMapOvr>
    <a:masterClrMapping/>
  </p:clrMapOvr>
  <p:transition xmlns:p14="http://schemas.microsoft.com/office/powerpoint/2010/main" spd="med">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25330746"/>
      </p:ext>
    </p:extLst>
  </p:cSld>
  <p:clrMapOvr>
    <a:masterClrMapping/>
  </p:clrMapOvr>
  <p:transition xmlns:p14="http://schemas.microsoft.com/office/powerpoint/2010/main" spd="med">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297849"/>
      </p:ext>
    </p:extLst>
  </p:cSld>
  <p:clrMapOvr>
    <a:masterClrMapping/>
  </p:clrMapOvr>
  <p:transition xmlns:p14="http://schemas.microsoft.com/office/powerpoint/2010/mai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0526730"/>
      </p:ext>
    </p:extLst>
  </p:cSld>
  <p:clrMapOvr>
    <a:masterClrMapping/>
  </p:clrMapOvr>
  <p:transition xmlns:p14="http://schemas.microsoft.com/office/powerpoint/2010/mai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995471582"/>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027014"/>
      </p:ext>
    </p:extLst>
  </p:cSld>
  <p:clrMapOvr>
    <a:masterClrMapping/>
  </p:clrMapOvr>
  <p:transition xmlns:p14="http://schemas.microsoft.com/office/powerpoint/2010/mai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9047423"/>
      </p:ext>
    </p:extLst>
  </p:cSld>
  <p:clrMapOvr>
    <a:masterClrMapping/>
  </p:clrMapOvr>
  <p:transition xmlns:p14="http://schemas.microsoft.com/office/powerpoint/2010/main" spd="med">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1987620"/>
      </p:ext>
    </p:extLst>
  </p:cSld>
  <p:clrMapOvr>
    <a:masterClrMapping/>
  </p:clrMapOvr>
  <p:transition xmlns:p14="http://schemas.microsoft.com/office/powerpoint/2010/main" spd="med">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6959501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4621657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35159801"/>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07554511"/>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6240187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5822867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0191497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976661287"/>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4258820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1852820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104800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1938866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166933421"/>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231198572"/>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136160984"/>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67533"/>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338702382"/>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172622649"/>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th-TH"/>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smtClean="0">
                <a:solidFill>
                  <a:srgbClr val="FFFFFF"/>
                </a:solidFill>
                <a:latin typeface="Arial" charset="0"/>
              </a:rPr>
              <a:t>© </a:t>
            </a:r>
            <a:r>
              <a:rPr lang="en-US" sz="1000" b="1" smtClean="0">
                <a:solidFill>
                  <a:srgbClr val="FFFFFF"/>
                </a:solidFill>
                <a:latin typeface="Arial" charset="0"/>
              </a:rPr>
              <a:t>2006 </a:t>
            </a:r>
            <a:r>
              <a:rPr lang="en-US" sz="900" b="1" smtClean="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nvGrpSpPr>
            <p:cNvPr id="103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nvGrpSpPr>
            <p:cNvPr id="103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sp>
        <p:nvSpPr>
          <p:cNvPr id="1059" name="Rectangle 35"/>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3" name="Rectangle 39"/>
          <p:cNvSpPr>
            <a:spLocks noChangeArrowheads="1"/>
          </p:cNvSpPr>
          <p:nvPr/>
        </p:nvSpPr>
        <p:spPr bwMode="auto">
          <a:xfrm>
            <a:off x="3086100" y="4381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6" name="Rectangle 42"/>
          <p:cNvSpPr>
            <a:spLocks noChangeArrowheads="1"/>
          </p:cNvSpPr>
          <p:nvPr/>
        </p:nvSpPr>
        <p:spPr bwMode="auto">
          <a:xfrm>
            <a:off x="265113" y="438150"/>
            <a:ext cx="148590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th-TH" sz="2000" b="1">
                <a:solidFill>
                  <a:srgbClr val="FFD34A"/>
                </a:solidFill>
                <a:latin typeface="Tahoma" charset="0"/>
                <a:cs typeface="Tahoma" charset="0"/>
              </a:rPr>
              <a:t>          ปูพื้น</a:t>
            </a:r>
          </a:p>
          <a:p>
            <a:pPr>
              <a:defRPr/>
            </a:pPr>
            <a:r>
              <a:rPr lang="th-TH" sz="2000" b="1">
                <a:solidFill>
                  <a:srgbClr val="FFD34A"/>
                </a:solidFill>
                <a:latin typeface="Tahoma" charset="0"/>
                <a:cs typeface="Tahoma" charset="0"/>
              </a:rPr>
              <a:t>      สู่โลก</a:t>
            </a:r>
          </a:p>
          <a:p>
            <a:pPr>
              <a:defRPr/>
            </a:pPr>
            <a:r>
              <a:rPr lang="th-TH" sz="2000" b="1">
                <a:solidFill>
                  <a:srgbClr val="FFD34A"/>
                </a:solidFill>
                <a:latin typeface="Tahoma" charset="0"/>
                <a:cs typeface="Tahoma" charset="0"/>
              </a:rPr>
              <a:t>พระคัมภีร์</a:t>
            </a:r>
            <a:endParaRPr lang="en-US" sz="2000" b="1">
              <a:solidFill>
                <a:srgbClr val="FFD34A"/>
              </a:solidFill>
              <a:latin typeface="Tahoma" charset="0"/>
              <a:cs typeface="Tahoma" charset="0"/>
            </a:endParaRPr>
          </a:p>
        </p:txBody>
      </p:sp>
      <p:sp>
        <p:nvSpPr>
          <p:cNvPr id="1067" name="Line 4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chemeClr val="tx1"/>
                </a:solidFill>
                <a:round/>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74" name="Text Box 50"/>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000" b="1">
                <a:solidFill>
                  <a:srgbClr val="FFFFFF"/>
                </a:solidFill>
                <a:latin typeface="Arial" charset="0"/>
              </a:rPr>
              <a:t>© 2004 TBBMI</a:t>
            </a:r>
          </a:p>
        </p:txBody>
      </p:sp>
      <p:sp>
        <p:nvSpPr>
          <p:cNvPr id="1075" name="Rectangle 51"/>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
        <p:nvSpPr>
          <p:cNvPr id="1082" name="Rectangle 58"/>
          <p:cNvSpPr>
            <a:spLocks noChangeArrowheads="1"/>
          </p:cNvSpPr>
          <p:nvPr userDrawn="1"/>
        </p:nvSpPr>
        <p:spPr bwMode="auto">
          <a:xfrm>
            <a:off x="7250113" y="6267450"/>
            <a:ext cx="1276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th-TH" sz="1200" b="1">
                <a:solidFill>
                  <a:srgbClr val="FFFFFF"/>
                </a:solidFill>
                <a:latin typeface="Tahoma" charset="0"/>
                <a:cs typeface="Tahoma" charset="0"/>
              </a:rPr>
              <a:t>คู่มือหน้า </a:t>
            </a:r>
            <a:r>
              <a:rPr lang="en-US" sz="1200" b="1">
                <a:solidFill>
                  <a:srgbClr val="FFFFFF"/>
                </a:solidFill>
                <a:latin typeface="Tahoma" charset="0"/>
                <a:cs typeface="Tahoma" charset="0"/>
              </a:rPr>
              <a:t>15-16</a:t>
            </a:r>
          </a:p>
        </p:txBody>
      </p:sp>
    </p:spTree>
    <p:extLst>
      <p:ext uri="{BB962C8B-B14F-4D97-AF65-F5344CB8AC3E}">
        <p14:creationId xmlns:p14="http://schemas.microsoft.com/office/powerpoint/2010/main" val="231074575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16935868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6.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1.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2.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7.jpe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9.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19.jpeg"/><Relationship Id="rId6" Type="http://schemas.openxmlformats.org/officeDocument/2006/relationships/image" Target="../media/image21.jpeg"/><Relationship Id="rId7" Type="http://schemas.openxmlformats.org/officeDocument/2006/relationships/image" Target="../media/image22.emf"/><Relationship Id="rId8" Type="http://schemas.openxmlformats.org/officeDocument/2006/relationships/oleObject" Target="../embeddings/oleObject1.bin"/><Relationship Id="rId9"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tags" Target="../tags/tag8.xml"/><Relationship Id="rId2"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9.jpeg"/><Relationship Id="rId5" Type="http://schemas.openxmlformats.org/officeDocument/2006/relationships/image" Target="../media/image28.jpeg"/><Relationship Id="rId6" Type="http://schemas.openxmlformats.org/officeDocument/2006/relationships/image" Target="../media/image29.e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0.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3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39.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4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3.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smtClean="0">
              <a:effectLst>
                <a:outerShdw blurRad="38100" dist="38100" dir="2700000" algn="tl">
                  <a:srgbClr val="DDDDDD"/>
                </a:outerShdw>
              </a:effectLst>
              <a:cs typeface="+mj-cs"/>
            </a:endParaRPr>
          </a:p>
        </p:txBody>
      </p:sp>
      <p:sp>
        <p:nvSpPr>
          <p:cNvPr id="297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smtClean="0">
              <a:effectLst>
                <a:outerShdw blurRad="38100" dist="38100" dir="2700000" algn="tl">
                  <a:srgbClr val="DDDDDD"/>
                </a:outerShdw>
              </a:effectLst>
              <a:cs typeface="+mn-cs"/>
            </a:endParaRPr>
          </a:p>
        </p:txBody>
      </p:sp>
      <p:pic>
        <p:nvPicPr>
          <p:cNvPr id="5123"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0"/>
            <a:ext cx="1828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125" name="WordArt 6"/>
          <p:cNvSpPr>
            <a:spLocks noChangeArrowheads="1" noChangeShapeType="1" noTextEdit="1"/>
          </p:cNvSpPr>
          <p:nvPr/>
        </p:nvSpPr>
        <p:spPr bwMode="auto">
          <a:xfrm rot="253965">
            <a:off x="414338" y="38776"/>
            <a:ext cx="7650162" cy="43878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Left">
              <a:avLst>
                <a:gd name="adj" fmla="val 12926"/>
              </a:avLst>
            </a:prstTxWarp>
          </a:bodyPr>
          <a:lstStyle/>
          <a:p>
            <a:pPr algn="ctr"/>
            <a:r>
              <a:rPr lang="th-TH" sz="6000" b="1" i="1" kern="10">
                <a:solidFill>
                  <a:srgbClr val="FFFF00"/>
                </a:solidFill>
                <a:effectLst>
                  <a:outerShdw blurRad="63500" dist="144802" dir="2272499" algn="ctr" rotWithShape="0">
                    <a:srgbClr val="1A0004">
                      <a:alpha val="79999"/>
                    </a:srgbClr>
                  </a:outerShdw>
                </a:effectLst>
                <a:latin typeface="Tahoma"/>
                <a:ea typeface="Tahoma"/>
                <a:cs typeface="Tahoma"/>
              </a:rPr>
              <a:t>พระคัมภีร์...</a:t>
            </a:r>
          </a:p>
          <a:p>
            <a:pPr algn="ctr"/>
            <a:r>
              <a:rPr lang="th-TH" sz="6000" b="1" i="1" kern="10">
                <a:solidFill>
                  <a:srgbClr val="FFFF00"/>
                </a:solidFill>
                <a:effectLst>
                  <a:outerShdw blurRad="63500" dist="144802" dir="2272499" algn="ctr" rotWithShape="0">
                    <a:srgbClr val="1A0004">
                      <a:alpha val="79999"/>
                    </a:srgbClr>
                  </a:outerShdw>
                </a:effectLst>
                <a:latin typeface="Tahoma"/>
                <a:ea typeface="Tahoma"/>
                <a:cs typeface="Tahoma"/>
              </a:rPr>
              <a:t>    จากพื้นฐาน</a:t>
            </a:r>
            <a:endParaRPr lang="en-US" sz="6000" b="1" i="1" kern="10">
              <a:solidFill>
                <a:srgbClr val="FFFF00"/>
              </a:solidFill>
              <a:effectLst>
                <a:outerShdw blurRad="63500" dist="144802" dir="2272499" algn="ctr" rotWithShape="0">
                  <a:srgbClr val="1A0004">
                    <a:alpha val="79999"/>
                  </a:srgbClr>
                </a:outerShdw>
              </a:effectLst>
              <a:latin typeface="Tahoma"/>
              <a:ea typeface="Tahoma"/>
              <a:cs typeface="Tahoma"/>
            </a:endParaRPr>
          </a:p>
        </p:txBody>
      </p:sp>
      <p:grpSp>
        <p:nvGrpSpPr>
          <p:cNvPr id="5126" name="Group 7"/>
          <p:cNvGrpSpPr>
            <a:grpSpLocks/>
          </p:cNvGrpSpPr>
          <p:nvPr/>
        </p:nvGrpSpPr>
        <p:grpSpPr bwMode="auto">
          <a:xfrm>
            <a:off x="250825" y="4542514"/>
            <a:ext cx="8596313" cy="1603375"/>
            <a:chOff x="48" y="3424"/>
            <a:chExt cx="5415" cy="832"/>
          </a:xfrm>
        </p:grpSpPr>
        <p:sp>
          <p:nvSpPr>
            <p:cNvPr id="297992" name="Text Box 8"/>
            <p:cNvSpPr txBox="1">
              <a:spLocks noChangeArrowheads="1"/>
            </p:cNvSpPr>
            <p:nvPr/>
          </p:nvSpPr>
          <p:spPr bwMode="auto">
            <a:xfrm>
              <a:off x="48" y="4114"/>
              <a:ext cx="1017" cy="142"/>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charset="0"/>
              </a:endParaRPr>
            </a:p>
          </p:txBody>
        </p:sp>
        <p:sp>
          <p:nvSpPr>
            <p:cNvPr id="297993" name="Text Box 9"/>
            <p:cNvSpPr txBox="1">
              <a:spLocks noChangeArrowheads="1"/>
            </p:cNvSpPr>
            <p:nvPr/>
          </p:nvSpPr>
          <p:spPr bwMode="auto">
            <a:xfrm>
              <a:off x="409" y="3424"/>
              <a:ext cx="5054" cy="65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th-TH" sz="2000" b="1" i="1">
                  <a:solidFill>
                    <a:srgbClr val="FAFD00"/>
                  </a:solidFill>
                  <a:latin typeface="Tahoma" charset="0"/>
                </a:rPr>
                <a:t>ผลงานนำเสนอของกลุ่มพันธกิจ “พระคัมภีร์...จากพื้นฐาน” นานาชาติ</a:t>
              </a:r>
            </a:p>
            <a:p>
              <a:pPr algn="ctr">
                <a:spcBef>
                  <a:spcPct val="50000"/>
                </a:spcBef>
                <a:defRPr/>
              </a:pPr>
              <a:r>
                <a:rPr lang="th-TH" sz="2000" b="1" i="1">
                  <a:solidFill>
                    <a:srgbClr val="FAFD00"/>
                  </a:solidFill>
                  <a:latin typeface="Tahoma" charset="0"/>
                </a:rPr>
                <a:t>ฟอร์ท เวิร์ธ, เท็กซัส</a:t>
              </a:r>
              <a:endParaRPr lang="en-US" sz="1800" b="1">
                <a:solidFill>
                  <a:srgbClr val="FAFD00"/>
                </a:solidFill>
                <a:latin typeface="Times New Roman" charset="0"/>
              </a:endParaRPr>
            </a:p>
            <a:p>
              <a:pPr algn="ctr">
                <a:spcBef>
                  <a:spcPct val="50000"/>
                </a:spcBef>
                <a:defRPr/>
              </a:pPr>
              <a:endParaRPr lang="en-US" sz="1800" b="1">
                <a:solidFill>
                  <a:srgbClr val="FAFD00"/>
                </a:solidFill>
                <a:latin typeface="Times New Roman" charset="0"/>
              </a:endParaRPr>
            </a:p>
          </p:txBody>
        </p:sp>
      </p:grpSp>
      <p:sp>
        <p:nvSpPr>
          <p:cNvPr id="297995" name="Text Box 11"/>
          <p:cNvSpPr txBox="1">
            <a:spLocks noChangeArrowheads="1"/>
          </p:cNvSpPr>
          <p:nvPr/>
        </p:nvSpPr>
        <p:spPr bwMode="auto">
          <a:xfrm>
            <a:off x="654050" y="6626225"/>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latin typeface="Arial" charset="0"/>
              </a:rPr>
              <a:t>©2004 TBBMI</a:t>
            </a:r>
          </a:p>
        </p:txBody>
      </p:sp>
      <p:sp>
        <p:nvSpPr>
          <p:cNvPr id="297997" name="Rectangle 13"/>
          <p:cNvSpPr>
            <a:spLocks noChangeArrowheads="1"/>
          </p:cNvSpPr>
          <p:nvPr/>
        </p:nvSpPr>
        <p:spPr bwMode="auto">
          <a:xfrm>
            <a:off x="7629525" y="6515100"/>
            <a:ext cx="6413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
        <p:nvSpPr>
          <p:cNvPr id="297998"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01</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a:solidFill>
                  <a:srgbClr val="FFFFFF"/>
                </a:solidFill>
                <a:effectLst>
                  <a:outerShdw blurRad="38100" dist="38100" dir="2700000" algn="tl">
                    <a:srgbClr val="000000"/>
                  </a:outerShdw>
                </a:effectLst>
                <a:latin typeface="Arial"/>
                <a:cs typeface="Arial"/>
              </a:rPr>
              <a:t>BibleBasically.org</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404717161"/>
      </p:ext>
    </p:extLst>
  </p:cSld>
  <p:clrMapOvr>
    <a:masterClrMapping/>
  </p:clrMapOvr>
  <p:transition xmlns:p14="http://schemas.microsoft.com/office/powerpoint/2010/main" spd="med">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20484"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0487" name="Rectangle 10"/>
          <p:cNvSpPr>
            <a:spLocks noChangeArrowheads="1"/>
          </p:cNvSpPr>
          <p:nvPr/>
        </p:nvSpPr>
        <p:spPr bwMode="auto">
          <a:xfrm>
            <a:off x="3886200" y="1765300"/>
            <a:ext cx="1047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ผู้วินิจฉัย</a:t>
            </a:r>
            <a:endParaRPr lang="en-US" b="1">
              <a:solidFill>
                <a:schemeClr val="accent2"/>
              </a:solidFill>
              <a:latin typeface="Times" charset="0"/>
            </a:endParaRP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0492"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วนฉ</a:t>
            </a:r>
            <a:r>
              <a:rPr lang="en-US" sz="1600" b="1" smtClean="0">
                <a:solidFill>
                  <a:schemeClr val="tx1"/>
                </a:solidFill>
                <a:latin typeface="Comic Sans MS" charset="0"/>
              </a:rPr>
              <a:t>. 2:16-19</a:t>
            </a:r>
          </a:p>
        </p:txBody>
      </p:sp>
      <p:sp>
        <p:nvSpPr>
          <p:cNvPr id="20494"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0495"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1874838" cy="56324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smtClean="0">
                <a:solidFill>
                  <a:srgbClr val="0831AD"/>
                </a:solidFill>
                <a:latin typeface="Helvetica" charset="0"/>
              </a:rPr>
              <a:t>โอทนีเอล</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เอฮูด</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ชัมการ์</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เดโบราห์</a:t>
            </a:r>
            <a:r>
              <a:rPr lang="en-US" sz="2400" b="1" smtClean="0">
                <a:solidFill>
                  <a:srgbClr val="0831AD"/>
                </a:solidFill>
                <a:latin typeface="Helvetica" charset="0"/>
              </a:rPr>
              <a:t> &amp; </a:t>
            </a:r>
            <a:r>
              <a:rPr lang="th-TH" sz="2400" b="1" smtClean="0">
                <a:solidFill>
                  <a:srgbClr val="0831AD"/>
                </a:solidFill>
                <a:latin typeface="Helvetica" charset="0"/>
              </a:rPr>
              <a:t>บราค</a:t>
            </a:r>
            <a:endParaRPr lang="en-US" sz="2400" b="1" smtClean="0">
              <a:solidFill>
                <a:srgbClr val="0831AD"/>
              </a:solidFill>
              <a:latin typeface="Times" charset="0"/>
            </a:endParaRPr>
          </a:p>
          <a:p>
            <a:pPr algn="ctr">
              <a:defRPr/>
            </a:pPr>
            <a:r>
              <a:rPr lang="th-TH" sz="2400" b="1" smtClean="0">
                <a:solidFill>
                  <a:srgbClr val="0831AD"/>
                </a:solidFill>
                <a:latin typeface="Helvetica" charset="0"/>
              </a:rPr>
              <a:t>ยาอีร์</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อาบีเมเลค</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โทลา</a:t>
            </a:r>
            <a:r>
              <a:rPr lang="en-US" sz="2400" b="1" smtClean="0">
                <a:solidFill>
                  <a:srgbClr val="0831AD"/>
                </a:solidFill>
                <a:latin typeface="Helvetica" charset="0"/>
              </a:rPr>
              <a:t> </a:t>
            </a:r>
          </a:p>
          <a:p>
            <a:pPr algn="ctr">
              <a:defRPr/>
            </a:pPr>
            <a:r>
              <a:rPr lang="th-TH" sz="2400" b="1" smtClean="0">
                <a:solidFill>
                  <a:srgbClr val="0831AD"/>
                </a:solidFill>
                <a:latin typeface="Helvetica" charset="0"/>
              </a:rPr>
              <a:t>กิเดโอน</a:t>
            </a:r>
            <a:r>
              <a:rPr lang="en-US" sz="2400" b="1" smtClean="0">
                <a:solidFill>
                  <a:srgbClr val="0831AD"/>
                </a:solidFill>
                <a:latin typeface="Helvetica" charset="0"/>
              </a:rPr>
              <a:t> </a:t>
            </a:r>
            <a:endParaRPr lang="en-US" sz="2400" b="1" smtClean="0">
              <a:solidFill>
                <a:srgbClr val="0831AD"/>
              </a:solidFill>
              <a:latin typeface="Times" charset="0"/>
            </a:endParaRPr>
          </a:p>
          <a:p>
            <a:pPr algn="ctr">
              <a:defRPr/>
            </a:pPr>
            <a:r>
              <a:rPr lang="th-TH" sz="2400" b="1" smtClean="0">
                <a:solidFill>
                  <a:srgbClr val="0831AD"/>
                </a:solidFill>
                <a:latin typeface="Helvetica" charset="0"/>
              </a:rPr>
              <a:t>เยฟธาห์</a:t>
            </a:r>
            <a:r>
              <a:rPr lang="en-US" sz="2400" b="1" smtClean="0">
                <a:solidFill>
                  <a:srgbClr val="0831AD"/>
                </a:solidFill>
                <a:latin typeface="Helvetica" charset="0"/>
              </a:rPr>
              <a:t> </a:t>
            </a:r>
          </a:p>
          <a:p>
            <a:pPr algn="ctr">
              <a:defRPr/>
            </a:pPr>
            <a:r>
              <a:rPr lang="th-TH" sz="2400" b="1" smtClean="0">
                <a:solidFill>
                  <a:srgbClr val="0831AD"/>
                </a:solidFill>
                <a:latin typeface="Helvetica" charset="0"/>
              </a:rPr>
              <a:t>อิบซาน</a:t>
            </a:r>
            <a:r>
              <a:rPr lang="en-US" sz="2400" b="1" smtClean="0">
                <a:solidFill>
                  <a:srgbClr val="0831AD"/>
                </a:solidFill>
                <a:latin typeface="Helvetica" charset="0"/>
              </a:rPr>
              <a:t> </a:t>
            </a:r>
          </a:p>
          <a:p>
            <a:pPr algn="ctr">
              <a:defRPr/>
            </a:pPr>
            <a:r>
              <a:rPr lang="th-TH" sz="2400" b="1" smtClean="0">
                <a:solidFill>
                  <a:srgbClr val="0831AD"/>
                </a:solidFill>
                <a:latin typeface="Helvetica" charset="0"/>
              </a:rPr>
              <a:t>เอโลน</a:t>
            </a:r>
            <a:r>
              <a:rPr lang="en-US" sz="2400" b="1" smtClean="0">
                <a:solidFill>
                  <a:srgbClr val="0831AD"/>
                </a:solidFill>
                <a:latin typeface="Helvetica" charset="0"/>
              </a:rPr>
              <a:t> </a:t>
            </a:r>
          </a:p>
          <a:p>
            <a:pPr algn="ctr">
              <a:defRPr/>
            </a:pPr>
            <a:r>
              <a:rPr lang="th-TH" sz="2400" b="1" smtClean="0">
                <a:solidFill>
                  <a:srgbClr val="0831AD"/>
                </a:solidFill>
                <a:latin typeface="Helvetica" charset="0"/>
              </a:rPr>
              <a:t>อับโดน</a:t>
            </a:r>
            <a:endParaRPr lang="en-US" sz="2400" b="1" smtClean="0">
              <a:solidFill>
                <a:srgbClr val="0831AD"/>
              </a:solidFill>
              <a:latin typeface="Times" charset="0"/>
            </a:endParaRPr>
          </a:p>
          <a:p>
            <a:pPr algn="ctr">
              <a:defRPr/>
            </a:pPr>
            <a:r>
              <a:rPr lang="th-TH" sz="2400" b="1" smtClean="0">
                <a:solidFill>
                  <a:srgbClr val="0831AD"/>
                </a:solidFill>
                <a:latin typeface="Helvetica" charset="0"/>
              </a:rPr>
              <a:t>แซมสัน</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เอลี</a:t>
            </a:r>
            <a:endParaRPr lang="en-US" sz="2400" b="1" smtClean="0">
              <a:solidFill>
                <a:srgbClr val="0831AD"/>
              </a:solidFill>
              <a:latin typeface="Helvetica" charset="0"/>
            </a:endParaRPr>
          </a:p>
          <a:p>
            <a:pPr algn="ctr">
              <a:defRPr/>
            </a:pPr>
            <a:r>
              <a:rPr lang="th-TH" sz="2400" b="1" smtClean="0">
                <a:solidFill>
                  <a:srgbClr val="0831AD"/>
                </a:solidFill>
                <a:latin typeface="Helvetica" charset="0"/>
              </a:rPr>
              <a:t>ซามูเอล</a:t>
            </a:r>
            <a:endParaRPr lang="en-US" sz="2400" b="1" smtClean="0">
              <a:solidFill>
                <a:srgbClr val="0831AD"/>
              </a:solidFill>
              <a:latin typeface="Helvetica" charset="0"/>
            </a:endParaRPr>
          </a:p>
        </p:txBody>
      </p:sp>
      <p:sp>
        <p:nvSpPr>
          <p:cNvPr id="580630" name="Text Box 22"/>
          <p:cNvSpPr txBox="1">
            <a:spLocks noChangeArrowheads="1"/>
          </p:cNvSpPr>
          <p:nvPr/>
        </p:nvSpPr>
        <p:spPr bwMode="auto">
          <a:xfrm>
            <a:off x="-227013" y="3175000"/>
            <a:ext cx="6870701" cy="258603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th-TH" sz="3600" b="1" i="1" dirty="0" smtClean="0">
                <a:solidFill>
                  <a:srgbClr val="1CFF23"/>
                </a:solidFill>
                <a:latin typeface="Comic Sans MS" charset="0"/>
              </a:rPr>
              <a:t>มีผู้วินิจฉัยของชนชาติอิสราเอลโบราณ </a:t>
            </a:r>
            <a:endParaRPr lang="en-US" sz="3600" b="1" i="1" dirty="0" smtClean="0">
              <a:solidFill>
                <a:srgbClr val="1CFF23"/>
              </a:solidFill>
              <a:latin typeface="Comic Sans MS" charset="0"/>
            </a:endParaRPr>
          </a:p>
          <a:p>
            <a:pPr algn="r">
              <a:spcBef>
                <a:spcPct val="50000"/>
              </a:spcBef>
              <a:defRPr/>
            </a:pPr>
            <a:r>
              <a:rPr lang="en-US" sz="3600" b="1" i="1" dirty="0" smtClean="0">
                <a:solidFill>
                  <a:srgbClr val="FFFF00"/>
                </a:solidFill>
                <a:latin typeface="Comic Sans MS" charset="0"/>
              </a:rPr>
              <a:t>13 </a:t>
            </a:r>
            <a:r>
              <a:rPr lang="th-TH" sz="3600" b="1" i="1" dirty="0" smtClean="0">
                <a:solidFill>
                  <a:srgbClr val="FFFF00"/>
                </a:solidFill>
                <a:latin typeface="Comic Sans MS" charset="0"/>
              </a:rPr>
              <a:t>และ </a:t>
            </a:r>
            <a:r>
              <a:rPr lang="en-US" sz="3600" b="1" i="1" dirty="0" smtClean="0">
                <a:solidFill>
                  <a:srgbClr val="FFFF00"/>
                </a:solidFill>
                <a:latin typeface="Comic Sans MS" charset="0"/>
              </a:rPr>
              <a:t>15 </a:t>
            </a:r>
            <a:r>
              <a:rPr lang="th-TH" sz="3600" b="1" i="1" dirty="0" smtClean="0">
                <a:solidFill>
                  <a:srgbClr val="FFFF00"/>
                </a:solidFill>
                <a:latin typeface="Comic Sans MS" charset="0"/>
              </a:rPr>
              <a:t>ท่าน ขึ้นอยู่กับวิธีการนับ</a:t>
            </a:r>
            <a:endParaRPr lang="en-US" sz="3600" b="1" i="1" dirty="0" smtClean="0">
              <a:solidFill>
                <a:srgbClr val="FFFF00"/>
              </a:solidFill>
              <a:latin typeface="Comic Sans MS" charset="0"/>
            </a:endParaRPr>
          </a:p>
        </p:txBody>
      </p:sp>
      <p:sp>
        <p:nvSpPr>
          <p:cNvPr id="580643" name="Text Box 35"/>
          <p:cNvSpPr txBox="1">
            <a:spLocks noChangeArrowheads="1"/>
          </p:cNvSpPr>
          <p:nvPr/>
        </p:nvSpPr>
        <p:spPr bwMode="auto">
          <a:xfrm>
            <a:off x="6575425" y="1538288"/>
            <a:ext cx="1874838" cy="4619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dirty="0" smtClean="0">
                <a:solidFill>
                  <a:srgbClr val="FFF30C"/>
                </a:solidFill>
                <a:latin typeface="Helvetica" charset="0"/>
              </a:rPr>
              <a:t>เดโบราห์</a:t>
            </a:r>
            <a:r>
              <a:rPr lang="en-US" sz="2400" b="1" dirty="0" smtClean="0">
                <a:solidFill>
                  <a:srgbClr val="FFF30C"/>
                </a:solidFill>
                <a:latin typeface="Helvetica" charset="0"/>
              </a:rPr>
              <a:t> &amp; </a:t>
            </a:r>
            <a:r>
              <a:rPr lang="th-TH" sz="2400" b="1" dirty="0" smtClean="0">
                <a:solidFill>
                  <a:srgbClr val="FFF30C"/>
                </a:solidFill>
                <a:latin typeface="Helvetica" charset="0"/>
              </a:rPr>
              <a:t>บาราค</a:t>
            </a:r>
            <a:endParaRPr lang="en-US" sz="2400" b="1" dirty="0" smtClean="0">
              <a:solidFill>
                <a:srgbClr val="FFF30C"/>
              </a:solidFill>
              <a:latin typeface="Helvetica" charset="0"/>
            </a:endParaRPr>
          </a:p>
        </p:txBody>
      </p:sp>
      <p:sp>
        <p:nvSpPr>
          <p:cNvPr id="580644" name="Text Box 36"/>
          <p:cNvSpPr txBox="1">
            <a:spLocks noChangeArrowheads="1"/>
          </p:cNvSpPr>
          <p:nvPr/>
        </p:nvSpPr>
        <p:spPr bwMode="auto">
          <a:xfrm>
            <a:off x="6564313" y="3365500"/>
            <a:ext cx="18748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dirty="0" smtClean="0">
                <a:solidFill>
                  <a:srgbClr val="FFF30C"/>
                </a:solidFill>
                <a:latin typeface="Helvetica" charset="0"/>
              </a:rPr>
              <a:t>กิเดโอน</a:t>
            </a:r>
            <a:r>
              <a:rPr lang="en-US" sz="2400" b="1" dirty="0" smtClean="0">
                <a:solidFill>
                  <a:srgbClr val="FFF30C"/>
                </a:solidFill>
                <a:latin typeface="Helvetica" charset="0"/>
              </a:rPr>
              <a:t> </a:t>
            </a:r>
          </a:p>
        </p:txBody>
      </p:sp>
      <p:sp>
        <p:nvSpPr>
          <p:cNvPr id="580645" name="Text Box 37"/>
          <p:cNvSpPr txBox="1">
            <a:spLocks noChangeArrowheads="1"/>
          </p:cNvSpPr>
          <p:nvPr/>
        </p:nvSpPr>
        <p:spPr bwMode="auto">
          <a:xfrm>
            <a:off x="6553200" y="5203825"/>
            <a:ext cx="18748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dirty="0" smtClean="0">
                <a:solidFill>
                  <a:srgbClr val="FFF30C"/>
                </a:solidFill>
                <a:latin typeface="Helvetica" charset="0"/>
              </a:rPr>
              <a:t>แซมสัน</a:t>
            </a:r>
            <a:endParaRPr lang="en-US" sz="2400" b="1" dirty="0" smtClean="0">
              <a:solidFill>
                <a:srgbClr val="FFF30C"/>
              </a:solidFill>
              <a:latin typeface="Helvetica" charset="0"/>
            </a:endParaRPr>
          </a:p>
        </p:txBody>
      </p:sp>
      <p:grpSp>
        <p:nvGrpSpPr>
          <p:cNvPr id="20502" name="Group 37"/>
          <p:cNvGrpSpPr>
            <a:grpSpLocks/>
          </p:cNvGrpSpPr>
          <p:nvPr/>
        </p:nvGrpSpPr>
        <p:grpSpPr bwMode="auto">
          <a:xfrm>
            <a:off x="519113" y="117475"/>
            <a:ext cx="854075" cy="1720850"/>
            <a:chOff x="519113" y="312738"/>
            <a:chExt cx="854075" cy="1910769"/>
          </a:xfrm>
        </p:grpSpPr>
        <p:sp>
          <p:nvSpPr>
            <p:cNvPr id="39" name="Rectangle 3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20503" name="Group 15"/>
          <p:cNvGrpSpPr>
            <a:grpSpLocks/>
          </p:cNvGrpSpPr>
          <p:nvPr/>
        </p:nvGrpSpPr>
        <p:grpSpPr bwMode="auto">
          <a:xfrm>
            <a:off x="7983538" y="3429000"/>
            <a:ext cx="974725" cy="633413"/>
            <a:chOff x="5029" y="2160"/>
            <a:chExt cx="614" cy="399"/>
          </a:xfrm>
        </p:grpSpPr>
        <p:sp>
          <p:nvSpPr>
            <p:cNvPr id="20504"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5"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6"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7"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8"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0509"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0510"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20511"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2"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3" name="Rectangle 25"/>
            <p:cNvSpPr>
              <a:spLocks noChangeArrowheads="1"/>
            </p:cNvSpPr>
            <p:nvPr/>
          </p:nvSpPr>
          <p:spPr bwMode="auto">
            <a:xfrm>
              <a:off x="5136" y="2278"/>
              <a:ext cx="32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Helvetica" charset="0"/>
                </a:rPr>
                <a:t>ผู้วินิจฉัย</a:t>
              </a:r>
              <a:endParaRPr lang="en-US" sz="1100" b="1">
                <a:solidFill>
                  <a:srgbClr val="000000"/>
                </a:solidFill>
                <a:latin typeface="Helvetica" charset="0"/>
              </a:endParaRPr>
            </a:p>
          </p:txBody>
        </p:sp>
        <p:sp>
          <p:nvSpPr>
            <p:cNvPr id="20514" name="Rectangle 26"/>
            <p:cNvSpPr>
              <a:spLocks noChangeArrowheads="1"/>
            </p:cNvSpPr>
            <p:nvPr/>
          </p:nvSpPr>
          <p:spPr bwMode="auto">
            <a:xfrm>
              <a:off x="5029" y="2160"/>
              <a:ext cx="38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Chicago" charset="0"/>
                </a:rPr>
                <a:t>อนาธิปไตย</a:t>
              </a:r>
              <a:endParaRPr lang="en-US" sz="1100" b="1">
                <a:solidFill>
                  <a:srgbClr val="000000"/>
                </a:solidFill>
                <a:latin typeface="Chicago"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810000" y="828675"/>
            <a:ext cx="2043113" cy="224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b="1">
                <a:solidFill>
                  <a:srgbClr val="51DC00"/>
                </a:solidFill>
                <a:latin typeface="Helvetica" charset="0"/>
              </a:rPr>
              <a:t>ในบรรดา</a:t>
            </a:r>
            <a:endParaRPr lang="en-US" b="1">
              <a:solidFill>
                <a:srgbClr val="51DC00"/>
              </a:solidFill>
              <a:latin typeface="Helvetica" charset="0"/>
            </a:endParaRPr>
          </a:p>
          <a:p>
            <a:pPr algn="ctr">
              <a:defRPr/>
            </a:pPr>
            <a:r>
              <a:rPr lang="th-TH" b="1">
                <a:solidFill>
                  <a:srgbClr val="FAFD00"/>
                </a:solidFill>
                <a:latin typeface="Helvetica" charset="0"/>
              </a:rPr>
              <a:t>ผู้วินิจฉัยทั้งหลาย</a:t>
            </a:r>
            <a:r>
              <a:rPr lang="en-US" b="1">
                <a:solidFill>
                  <a:srgbClr val="FAFD00"/>
                </a:solidFill>
                <a:latin typeface="Helvetica" charset="0"/>
              </a:rPr>
              <a:t> </a:t>
            </a:r>
          </a:p>
          <a:p>
            <a:pPr algn="ctr">
              <a:defRPr/>
            </a:pPr>
            <a:r>
              <a:rPr lang="th-TH" b="1">
                <a:solidFill>
                  <a:srgbClr val="FAFD00"/>
                </a:solidFill>
                <a:latin typeface="Helvetica" charset="0"/>
              </a:rPr>
              <a:t>ของ</a:t>
            </a:r>
            <a:endParaRPr lang="en-US" b="1">
              <a:solidFill>
                <a:srgbClr val="FAFD00"/>
              </a:solidFill>
              <a:latin typeface="Helvetica" charset="0"/>
            </a:endParaRPr>
          </a:p>
          <a:p>
            <a:pPr algn="ctr">
              <a:defRPr/>
            </a:pPr>
            <a:r>
              <a:rPr lang="th-TH" b="1">
                <a:solidFill>
                  <a:srgbClr val="FAFD00"/>
                </a:solidFill>
                <a:latin typeface="Helvetica" charset="0"/>
              </a:rPr>
              <a:t>ชนชาติอิสราเอล</a:t>
            </a:r>
            <a:r>
              <a:rPr lang="en-US" b="1">
                <a:solidFill>
                  <a:srgbClr val="FAFD00"/>
                </a:solidFill>
                <a:latin typeface="Helvetica" charset="0"/>
              </a:rPr>
              <a:t>...</a:t>
            </a:r>
          </a:p>
          <a:p>
            <a:pPr algn="ctr">
              <a:defRPr/>
            </a:pPr>
            <a:endParaRPr lang="en-US"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b="1" smtClean="0">
                <a:solidFill>
                  <a:srgbClr val="51DC00"/>
                </a:solidFill>
                <a:latin typeface="Helvetica" charset="0"/>
              </a:rPr>
              <a:t>เป็นผู้วินิจฉัยท่านสุดท้าย</a:t>
            </a:r>
            <a:r>
              <a:rPr lang="en-US" b="1" smtClean="0">
                <a:solidFill>
                  <a:srgbClr val="51DC00"/>
                </a:solidFill>
                <a:latin typeface="Helvetica" charset="0"/>
              </a:rPr>
              <a:t> </a:t>
            </a:r>
            <a:r>
              <a:rPr lang="th-TH" b="1" smtClean="0">
                <a:solidFill>
                  <a:srgbClr val="51DC00"/>
                </a:solidFill>
                <a:latin typeface="Helvetica" charset="0"/>
              </a:rPr>
              <a:t>และยิ่งใหญ่ที่สุด คือ</a:t>
            </a:r>
            <a:r>
              <a:rPr lang="en-US" b="1" smtClean="0">
                <a:solidFill>
                  <a:srgbClr val="51DC00"/>
                </a:solidFill>
                <a:latin typeface="Helvetica" charset="0"/>
              </a:rPr>
              <a:t>...</a:t>
            </a:r>
          </a:p>
        </p:txBody>
      </p:sp>
      <p:sp>
        <p:nvSpPr>
          <p:cNvPr id="581638" name="WordArt 6"/>
          <p:cNvSpPr>
            <a:spLocks noChangeArrowheads="1" noChangeShapeType="1" noTextEdit="1"/>
          </p:cNvSpPr>
          <p:nvPr/>
        </p:nvSpPr>
        <p:spPr bwMode="auto">
          <a:xfrm>
            <a:off x="0" y="32750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th-TH" sz="3600" kern="10">
                <a:ln w="9525">
                  <a:round/>
                  <a:headEnd/>
                  <a:tailEnd/>
                </a:ln>
                <a:gradFill rotWithShape="1">
                  <a:gsLst>
                    <a:gs pos="0">
                      <a:srgbClr val="FFE701"/>
                    </a:gs>
                    <a:gs pos="100000">
                      <a:srgbClr val="FE3E02"/>
                    </a:gs>
                  </a:gsLst>
                  <a:lin ang="5400000" scaled="1"/>
                </a:gradFill>
                <a:latin typeface="+mn-cs"/>
                <a:ea typeface="+mn-cs"/>
                <a:cs typeface="+mn-cs"/>
              </a:rPr>
              <a:t>ซามูเอล</a:t>
            </a:r>
            <a:endParaRPr lang="en-US" sz="3600" kern="10">
              <a:ln w="9525">
                <a:round/>
                <a:headEnd/>
                <a:tailEnd/>
              </a:ln>
              <a:gradFill rotWithShape="1">
                <a:gsLst>
                  <a:gs pos="0">
                    <a:srgbClr val="FFE701"/>
                  </a:gs>
                  <a:gs pos="100000">
                    <a:srgbClr val="FE3E02"/>
                  </a:gs>
                </a:gsLst>
                <a:lin ang="5400000" scaled="1"/>
              </a:gradFill>
              <a:latin typeface="+mn-cs"/>
              <a:ea typeface="+mn-cs"/>
              <a:cs typeface="+mn-cs"/>
            </a:endParaRPr>
          </a:p>
        </p:txBody>
      </p:sp>
      <p:sp>
        <p:nvSpPr>
          <p:cNvPr id="2253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7:15</a:t>
            </a:r>
          </a:p>
        </p:txBody>
      </p:sp>
      <p:grpSp>
        <p:nvGrpSpPr>
          <p:cNvPr id="22534" name="Group 9"/>
          <p:cNvGrpSpPr>
            <a:grpSpLocks/>
          </p:cNvGrpSpPr>
          <p:nvPr/>
        </p:nvGrpSpPr>
        <p:grpSpPr bwMode="auto">
          <a:xfrm>
            <a:off x="7983538" y="3429000"/>
            <a:ext cx="974725" cy="633413"/>
            <a:chOff x="5029" y="2160"/>
            <a:chExt cx="614" cy="399"/>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2548"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2552"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2535"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sp>
        <p:nvSpPr>
          <p:cNvPr id="22537"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2538"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2000" b="1">
              <a:solidFill>
                <a:schemeClr val="tx1"/>
              </a:solidFill>
              <a:latin typeface="Comic Sans MS" charset="0"/>
            </a:endParaRPr>
          </a:p>
        </p:txBody>
      </p:sp>
      <p:grpSp>
        <p:nvGrpSpPr>
          <p:cNvPr id="22539" name="Group 26"/>
          <p:cNvGrpSpPr>
            <a:grpSpLocks/>
          </p:cNvGrpSpPr>
          <p:nvPr/>
        </p:nvGrpSpPr>
        <p:grpSpPr bwMode="auto">
          <a:xfrm>
            <a:off x="519113" y="117475"/>
            <a:ext cx="854075" cy="1720850"/>
            <a:chOff x="519113" y="312738"/>
            <a:chExt cx="854075" cy="1910769"/>
          </a:xfrm>
        </p:grpSpPr>
        <p:sp>
          <p:nvSpPr>
            <p:cNvPr id="28" name="Rectangle 2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2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BUT OF THE</a:t>
            </a:r>
          </a:p>
          <a:p>
            <a:pPr algn="ctr">
              <a:defRPr/>
            </a:pPr>
            <a:r>
              <a:rPr lang="en-US" b="1">
                <a:solidFill>
                  <a:srgbClr val="FAFD00"/>
                </a:solidFill>
                <a:latin typeface="Helvetica" charset="0"/>
              </a:rPr>
              <a:t>MANY JUDGES </a:t>
            </a:r>
          </a:p>
          <a:p>
            <a:pPr algn="ctr">
              <a:defRPr/>
            </a:pPr>
            <a:r>
              <a:rPr lang="en-US" b="1">
                <a:solidFill>
                  <a:srgbClr val="FAFD00"/>
                </a:solidFill>
                <a:latin typeface="Helvetica" charset="0"/>
              </a:rPr>
              <a:t>OF</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en-US" b="1" smtClean="0">
                <a:solidFill>
                  <a:srgbClr val="51DC00"/>
                </a:solidFill>
                <a:latin typeface="Helvetica" charset="0"/>
              </a:rPr>
              <a:t>THE LAST AND GREATEST,</a:t>
            </a:r>
          </a:p>
          <a:p>
            <a:pPr algn="ctr">
              <a:defRPr/>
            </a:pPr>
            <a:r>
              <a:rPr lang="en-US" b="1" smtClean="0">
                <a:solidFill>
                  <a:srgbClr val="51DC00"/>
                </a:solidFill>
                <a:latin typeface="Helvetica" charset="0"/>
              </a:rPr>
              <a:t>THE </a:t>
            </a:r>
            <a:r>
              <a:rPr lang="en-US" b="1" smtClean="0">
                <a:solidFill>
                  <a:srgbClr val="FAFD00"/>
                </a:solidFill>
                <a:latin typeface="Helvetica" charset="0"/>
              </a:rPr>
              <a:t>“HINGE CHARACTER,” </a:t>
            </a:r>
            <a:r>
              <a:rPr lang="en-US" b="1" smtClean="0">
                <a:solidFill>
                  <a:srgbClr val="51DC00"/>
                </a:solidFill>
                <a:latin typeface="Helvetica" charset="0"/>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2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2" name="Rectangle 12"/>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462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462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2462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9" name="Rectangle 19"/>
            <p:cNvSpPr>
              <a:spLocks noChangeArrowheads="1"/>
            </p:cNvSpPr>
            <p:nvPr/>
          </p:nvSpPr>
          <p:spPr bwMode="auto">
            <a:xfrm>
              <a:off x="5136" y="2278"/>
              <a:ext cx="3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30" name="Rectangle 20"/>
            <p:cNvSpPr>
              <a:spLocks noChangeArrowheads="1"/>
            </p:cNvSpPr>
            <p:nvPr/>
          </p:nvSpPr>
          <p:spPr bwMode="auto">
            <a:xfrm>
              <a:off x="5029" y="2160"/>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th-TH"/>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5194300" cy="523875"/>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b="1" smtClean="0">
                <a:solidFill>
                  <a:schemeClr val="bg2"/>
                </a:solidFill>
                <a:latin typeface="Arial" charset="0"/>
              </a:rPr>
              <a:t>เนบิ แซมวิล </a:t>
            </a:r>
            <a:r>
              <a:rPr lang="en-US" b="1" smtClean="0">
                <a:solidFill>
                  <a:schemeClr val="bg2"/>
                </a:solidFill>
                <a:latin typeface="Arial" charset="0"/>
              </a:rPr>
              <a:t>(Nebi Samwil) (</a:t>
            </a:r>
            <a:r>
              <a:rPr lang="th-TH" b="1" smtClean="0">
                <a:solidFill>
                  <a:schemeClr val="bg2"/>
                </a:solidFill>
                <a:latin typeface="Arial" charset="0"/>
              </a:rPr>
              <a:t>ใกล้รามาห์</a:t>
            </a:r>
            <a:r>
              <a:rPr lang="en-US" b="1" smtClean="0">
                <a:solidFill>
                  <a:schemeClr val="bg2"/>
                </a:solidFill>
                <a:latin typeface="Arial" charset="0"/>
              </a:rPr>
              <a:t>)</a:t>
            </a:r>
          </a:p>
        </p:txBody>
      </p:sp>
      <p:sp>
        <p:nvSpPr>
          <p:cNvPr id="599070" name="Text Box 30"/>
          <p:cNvSpPr txBox="1">
            <a:spLocks noChangeArrowheads="1"/>
          </p:cNvSpPr>
          <p:nvPr/>
        </p:nvSpPr>
        <p:spPr bwMode="auto">
          <a:xfrm>
            <a:off x="4038600" y="3852863"/>
            <a:ext cx="587375" cy="369887"/>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sz="1800" b="1" smtClean="0">
                <a:solidFill>
                  <a:schemeClr val="tx1"/>
                </a:solidFill>
                <a:latin typeface="Arial" charset="0"/>
              </a:rPr>
              <a:t>เบธานี</a:t>
            </a:r>
            <a:endParaRPr lang="en-US" sz="1800" b="1" smtClean="0">
              <a:solidFill>
                <a:schemeClr val="tx1"/>
              </a:solidFill>
              <a:latin typeface="Arial" charset="0"/>
            </a:endParaRP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sz="1800" b="1" smtClean="0">
                <a:solidFill>
                  <a:schemeClr val="tx1"/>
                </a:solidFill>
                <a:latin typeface="Arial" charset="0"/>
              </a:rPr>
              <a:t>ภูเขาพระวิหาร</a:t>
            </a:r>
            <a:endParaRPr lang="en-US" sz="1800" smtClean="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9074" name="Text Box 34"/>
          <p:cNvSpPr txBox="1">
            <a:spLocks noChangeArrowheads="1"/>
          </p:cNvSpPr>
          <p:nvPr/>
        </p:nvSpPr>
        <p:spPr bwMode="auto">
          <a:xfrm>
            <a:off x="2155825" y="3622675"/>
            <a:ext cx="1169988" cy="369888"/>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sz="1800" b="1" smtClean="0">
                <a:solidFill>
                  <a:schemeClr val="tx1"/>
                </a:solidFill>
                <a:latin typeface="Arial" charset="0"/>
              </a:rPr>
              <a:t>ภูเขามะกอกเทศ</a:t>
            </a:r>
            <a:endParaRPr lang="en-US" sz="1800" b="1" smtClean="0">
              <a:solidFill>
                <a:schemeClr val="tx1"/>
              </a:solidFill>
              <a:latin typeface="Arial" charset="0"/>
            </a:endParaRPr>
          </a:p>
        </p:txBody>
      </p:sp>
      <p:sp>
        <p:nvSpPr>
          <p:cNvPr id="599075" name="Text Box 35"/>
          <p:cNvSpPr txBox="1">
            <a:spLocks noChangeArrowheads="1"/>
          </p:cNvSpPr>
          <p:nvPr/>
        </p:nvSpPr>
        <p:spPr bwMode="auto">
          <a:xfrm>
            <a:off x="254000" y="3965575"/>
            <a:ext cx="1303338"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sz="1800" b="1" smtClean="0">
                <a:solidFill>
                  <a:schemeClr val="tx1"/>
                </a:solidFill>
                <a:latin typeface="Arial" charset="0"/>
              </a:rPr>
              <a:t>Dome of the Rock</a:t>
            </a:r>
            <a:endParaRPr lang="en-US" sz="1800" smtClean="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4600"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2460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
        <p:nvSpPr>
          <p:cNvPr id="2460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9092" name="Text Box 52"/>
          <p:cNvSpPr txBox="1">
            <a:spLocks noChangeArrowheads="1"/>
          </p:cNvSpPr>
          <p:nvPr/>
        </p:nvSpPr>
        <p:spPr bwMode="auto">
          <a:xfrm>
            <a:off x="7472363" y="3852863"/>
            <a:ext cx="1303337" cy="36988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1" hangingPunct="1">
              <a:defRPr/>
            </a:pPr>
            <a:r>
              <a:rPr lang="th-TH" sz="1800" b="1" smtClean="0">
                <a:solidFill>
                  <a:schemeClr val="tx1"/>
                </a:solidFill>
                <a:latin typeface="Arial" charset="0"/>
              </a:rPr>
              <a:t>ถนนสู่เมืองเยรีโค</a:t>
            </a:r>
            <a:endParaRPr lang="en-US" sz="1800" b="1" smtClean="0">
              <a:solidFill>
                <a:schemeClr val="tx1"/>
              </a:solidFill>
              <a:latin typeface="Arial" charset="0"/>
            </a:endParaRP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th-TH"/>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24615"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9087" name="Text Box 47"/>
          <p:cNvSpPr txBox="1">
            <a:spLocks noChangeArrowheads="1"/>
          </p:cNvSpPr>
          <p:nvPr/>
        </p:nvSpPr>
        <p:spPr bwMode="auto">
          <a:xfrm>
            <a:off x="2360613" y="1562100"/>
            <a:ext cx="6065837" cy="9540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smtClean="0">
                <a:solidFill>
                  <a:srgbClr val="FFEA18"/>
                </a:solidFill>
                <a:latin typeface="Comic Sans MS" charset="0"/>
              </a:rPr>
              <a:t>ซามูเอล</a:t>
            </a:r>
            <a:r>
              <a:rPr lang="en-US" b="1" smtClean="0">
                <a:solidFill>
                  <a:srgbClr val="FFEA18"/>
                </a:solidFill>
                <a:latin typeface="Comic Sans MS" charset="0"/>
              </a:rPr>
              <a:t>: </a:t>
            </a:r>
            <a:r>
              <a:rPr lang="th-TH" b="1" smtClean="0">
                <a:solidFill>
                  <a:srgbClr val="FFEA18"/>
                </a:solidFill>
                <a:latin typeface="Comic Sans MS" charset="0"/>
              </a:rPr>
              <a:t>ผู้เผยพระวจนะ และผู้วินิจฉัย</a:t>
            </a:r>
            <a:r>
              <a:rPr lang="en-US" b="1" smtClean="0">
                <a:solidFill>
                  <a:srgbClr val="FFEA18"/>
                </a:solidFill>
                <a:latin typeface="Comic Sans MS" charset="0"/>
              </a:rPr>
              <a:t>; </a:t>
            </a:r>
            <a:r>
              <a:rPr lang="th-TH" b="1" smtClean="0">
                <a:solidFill>
                  <a:srgbClr val="FFEA18"/>
                </a:solidFill>
                <a:latin typeface="Comic Sans MS" charset="0"/>
              </a:rPr>
              <a:t>บ้านเดิมและบ้านเกิดอยู่ทางตอนเหนือของกรุงเยรูซาเล็ม</a:t>
            </a:r>
            <a:endParaRPr lang="en-US" b="1" smtClean="0">
              <a:solidFill>
                <a:srgbClr val="FFEA18"/>
              </a:solidFill>
              <a:latin typeface="Comic Sans MS" charset="0"/>
            </a:endParaRPr>
          </a:p>
        </p:txBody>
      </p:sp>
      <p:sp>
        <p:nvSpPr>
          <p:cNvPr id="2461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1985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b="1">
                <a:solidFill>
                  <a:schemeClr val="tx1"/>
                </a:solidFill>
              </a:rPr>
              <a:t>1 </a:t>
            </a:r>
            <a:r>
              <a:rPr lang="th-TH" b="1">
                <a:solidFill>
                  <a:schemeClr val="tx1"/>
                </a:solidFill>
              </a:rPr>
              <a:t>ซมอ</a:t>
            </a:r>
            <a:r>
              <a:rPr lang="en-US" b="1">
                <a:solidFill>
                  <a:schemeClr val="tx1"/>
                </a:solidFill>
              </a:rPr>
              <a:t>. 8:4-19</a:t>
            </a:r>
          </a:p>
        </p:txBody>
      </p:sp>
      <p:sp>
        <p:nvSpPr>
          <p:cNvPr id="24619" name="Text Box 70"/>
          <p:cNvSpPr txBox="1">
            <a:spLocks noChangeArrowheads="1"/>
          </p:cNvSpPr>
          <p:nvPr/>
        </p:nvSpPr>
        <p:spPr bwMode="auto">
          <a:xfrm>
            <a:off x="1790700" y="-127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accent1"/>
                </a:solidFill>
                <a:latin typeface="Comic Sans MS" charset="0"/>
              </a:rPr>
              <a:t>1 </a:t>
            </a:r>
            <a:r>
              <a:rPr lang="th-TH" sz="1600" b="1">
                <a:solidFill>
                  <a:schemeClr val="accent1"/>
                </a:solidFill>
                <a:latin typeface="Comic Sans MS" charset="0"/>
              </a:rPr>
              <a:t>ซมอ</a:t>
            </a:r>
            <a:r>
              <a:rPr lang="en-US" sz="1600" b="1">
                <a:solidFill>
                  <a:schemeClr val="accent1"/>
                </a:solidFill>
                <a:latin typeface="Comic Sans MS" charset="0"/>
              </a:rPr>
              <a:t>. 8:4-22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26628"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2662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6631" name="Rectangle 10"/>
          <p:cNvSpPr>
            <a:spLocks noChangeArrowheads="1"/>
          </p:cNvSpPr>
          <p:nvPr/>
        </p:nvSpPr>
        <p:spPr bwMode="auto">
          <a:xfrm>
            <a:off x="3886200" y="1765300"/>
            <a:ext cx="1047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ผู้วินิจฉัย</a:t>
            </a:r>
            <a:endParaRPr lang="en-US" b="1">
              <a:solidFill>
                <a:schemeClr val="accent2"/>
              </a:solidFill>
              <a:latin typeface="Times" charset="0"/>
            </a:endParaRPr>
          </a:p>
        </p:txBody>
      </p:sp>
      <p:sp>
        <p:nvSpPr>
          <p:cNvPr id="2663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663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26636"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grpSp>
        <p:nvGrpSpPr>
          <p:cNvPr id="2" name="Group 35"/>
          <p:cNvGrpSpPr>
            <a:grpSpLocks/>
          </p:cNvGrpSpPr>
          <p:nvPr/>
        </p:nvGrpSpPr>
        <p:grpSpPr bwMode="auto">
          <a:xfrm>
            <a:off x="406400" y="0"/>
            <a:ext cx="8331200" cy="4867275"/>
            <a:chOff x="256" y="0"/>
            <a:chExt cx="5248" cy="3066"/>
          </a:xfrm>
        </p:grpSpPr>
        <p:sp>
          <p:nvSpPr>
            <p:cNvPr id="582671" name="Text Box 15"/>
            <p:cNvSpPr txBox="1">
              <a:spLocks noChangeArrowheads="1"/>
            </p:cNvSpPr>
            <p:nvPr/>
          </p:nvSpPr>
          <p:spPr bwMode="auto">
            <a:xfrm>
              <a:off x="256" y="2368"/>
              <a:ext cx="5248" cy="69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smtClean="0">
                  <a:solidFill>
                    <a:srgbClr val="FFFF00"/>
                  </a:solidFill>
                  <a:latin typeface="Comic Sans MS" charset="0"/>
                </a:rPr>
                <a:t>“</a:t>
              </a:r>
              <a:r>
                <a:rPr lang="th-TH" altLang="ja-JP" sz="6600" b="1" i="1" smtClean="0">
                  <a:solidFill>
                    <a:srgbClr val="FFFF00"/>
                  </a:solidFill>
                  <a:latin typeface="Comic Sans MS" charset="0"/>
                </a:rPr>
                <a:t>เราต้องการพระราชา</a:t>
              </a:r>
              <a:r>
                <a:rPr lang="ja-JP" altLang="en-US" sz="6600" b="1" i="1" smtClean="0">
                  <a:solidFill>
                    <a:srgbClr val="FFFF00"/>
                  </a:solidFill>
                  <a:latin typeface="Comic Sans MS" charset="0"/>
                </a:rPr>
                <a:t>”</a:t>
              </a:r>
              <a:endParaRPr lang="en-US" sz="6600" b="1" i="1" smtClean="0">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1600" b="1" smtClean="0">
                <a:solidFill>
                  <a:schemeClr val="tx1"/>
                </a:solidFill>
                <a:latin typeface="Comic Sans MS" charset="0"/>
              </a:endParaRPr>
            </a:p>
          </p:txBody>
        </p:sp>
      </p:grpSp>
      <p:grpSp>
        <p:nvGrpSpPr>
          <p:cNvPr id="26638" name="Group 18"/>
          <p:cNvGrpSpPr>
            <a:grpSpLocks/>
          </p:cNvGrpSpPr>
          <p:nvPr/>
        </p:nvGrpSpPr>
        <p:grpSpPr bwMode="auto">
          <a:xfrm>
            <a:off x="7983538" y="3429000"/>
            <a:ext cx="974725" cy="633413"/>
            <a:chOff x="5029" y="2160"/>
            <a:chExt cx="614" cy="399"/>
          </a:xfrm>
        </p:grpSpPr>
        <p:sp>
          <p:nvSpPr>
            <p:cNvPr id="26651"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2"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3" name="Rectangle 21"/>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4"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5"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6656" name="Rectangle 24"/>
            <p:cNvSpPr>
              <a:spLocks noChangeArrowheads="1"/>
            </p:cNvSpPr>
            <p:nvPr/>
          </p:nvSpPr>
          <p:spPr bwMode="auto">
            <a:xfrm>
              <a:off x="5043" y="226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6657"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26658"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0" name="Rectangle 28"/>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1" name="Rectangle 29"/>
            <p:cNvSpPr>
              <a:spLocks noChangeArrowheads="1"/>
            </p:cNvSpPr>
            <p:nvPr/>
          </p:nvSpPr>
          <p:spPr bwMode="auto">
            <a:xfrm>
              <a:off x="5136" y="2278"/>
              <a:ext cx="31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ผู้วินิจฉัย</a:t>
              </a:r>
              <a:endParaRPr lang="en-US" sz="1000" b="1">
                <a:solidFill>
                  <a:srgbClr val="000000"/>
                </a:solidFill>
                <a:latin typeface="Helvetica" charset="0"/>
              </a:endParaRPr>
            </a:p>
          </p:txBody>
        </p:sp>
        <p:sp>
          <p:nvSpPr>
            <p:cNvPr id="26662" name="Rectangle 30"/>
            <p:cNvSpPr>
              <a:spLocks noChangeArrowheads="1"/>
            </p:cNvSpPr>
            <p:nvPr/>
          </p:nvSpPr>
          <p:spPr bwMode="auto">
            <a:xfrm>
              <a:off x="5029" y="2160"/>
              <a:ext cx="38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Chicago" charset="0"/>
                </a:rPr>
                <a:t>อนาธิปไตย</a:t>
              </a:r>
              <a:endParaRPr lang="en-US" sz="1100" b="1">
                <a:solidFill>
                  <a:srgbClr val="000000"/>
                </a:solidFill>
                <a:latin typeface="Chicago" charset="0"/>
              </a:endParaRPr>
            </a:p>
          </p:txBody>
        </p:sp>
      </p:grpSp>
      <p:sp>
        <p:nvSpPr>
          <p:cNvPr id="26639"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sp>
        <p:nvSpPr>
          <p:cNvPr id="26641"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627063" y="-88900"/>
            <a:ext cx="8331200" cy="5846763"/>
            <a:chOff x="424" y="-12"/>
            <a:chExt cx="5248" cy="3683"/>
          </a:xfrm>
        </p:grpSpPr>
        <p:sp>
          <p:nvSpPr>
            <p:cNvPr id="582693" name="Text Box 37"/>
            <p:cNvSpPr txBox="1">
              <a:spLocks noChangeArrowheads="1"/>
            </p:cNvSpPr>
            <p:nvPr/>
          </p:nvSpPr>
          <p:spPr bwMode="auto">
            <a:xfrm>
              <a:off x="424" y="3089"/>
              <a:ext cx="5248"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smtClean="0">
                  <a:solidFill>
                    <a:schemeClr val="hlink"/>
                  </a:solidFill>
                  <a:latin typeface="Comic Sans MS" charset="0"/>
                </a:rPr>
                <a:t>“</a:t>
              </a:r>
              <a:r>
                <a:rPr lang="th-TH" altLang="ja-JP" sz="5400" b="1" i="1" smtClean="0">
                  <a:solidFill>
                    <a:schemeClr val="hlink"/>
                  </a:solidFill>
                  <a:latin typeface="Comic Sans MS" charset="0"/>
                </a:rPr>
                <a:t>พวกท่านแน่ใจหรือ</a:t>
              </a:r>
              <a:r>
                <a:rPr lang="en-US" altLang="ja-JP" sz="5400" b="1" i="1" smtClean="0">
                  <a:solidFill>
                    <a:schemeClr val="hlink"/>
                  </a:solidFill>
                  <a:latin typeface="Comic Sans MS" charset="0"/>
                </a:rPr>
                <a:t>?</a:t>
              </a:r>
              <a:r>
                <a:rPr lang="ja-JP" altLang="en-US" sz="5400" b="1" i="1" smtClean="0">
                  <a:solidFill>
                    <a:schemeClr val="hlink"/>
                  </a:solidFill>
                  <a:latin typeface="Comic Sans MS" charset="0"/>
                </a:rPr>
                <a:t>”</a:t>
              </a:r>
              <a:endParaRPr lang="en-US" sz="5400" b="1" i="1" smtClean="0">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1600" b="1" smtClean="0">
                <a:solidFill>
                  <a:schemeClr val="tx1"/>
                </a:solidFill>
                <a:latin typeface="Comic Sans MS" charset="0"/>
              </a:endParaRPr>
            </a:p>
          </p:txBody>
        </p:sp>
      </p:grpSp>
      <p:sp>
        <p:nvSpPr>
          <p:cNvPr id="26643"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th-TH"/>
          </a:p>
        </p:txBody>
      </p:sp>
      <p:grpSp>
        <p:nvGrpSpPr>
          <p:cNvPr id="26646"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a:solidFill>
                  <a:srgbClr val="4D4D4D"/>
                </a:solidFill>
                <a:latin typeface="Helvetica" charset="0"/>
              </a:rPr>
              <a:t>OF THE</a:t>
            </a:r>
          </a:p>
          <a:p>
            <a:pPr algn="ctr"/>
            <a:r>
              <a:rPr lang="en-US" b="1">
                <a:solidFill>
                  <a:srgbClr val="4D4D4D"/>
                </a:solidFill>
                <a:latin typeface="Helvetica" charset="0"/>
              </a:rPr>
              <a:t>13 JUDGES </a:t>
            </a:r>
          </a:p>
          <a:p>
            <a:pPr algn="ctr"/>
            <a:r>
              <a:rPr lang="en-US" b="1">
                <a:solidFill>
                  <a:srgbClr val="4D4D4D"/>
                </a:solidFill>
                <a:latin typeface="Helvetica" charset="0"/>
              </a:rPr>
              <a:t>OF</a:t>
            </a:r>
          </a:p>
          <a:p>
            <a:pPr algn="ctr"/>
            <a:r>
              <a:rPr lang="en-US" b="1">
                <a:solidFill>
                  <a:srgbClr val="4D4D4D"/>
                </a:solidFill>
                <a:latin typeface="Helvetica" charset="0"/>
              </a:rPr>
              <a:t>ISRAEL...</a:t>
            </a:r>
          </a:p>
          <a:p>
            <a:pPr algn="ctr"/>
            <a:endParaRPr lang="en-US" b="1">
              <a:solidFill>
                <a:srgbClr val="4D4D4D"/>
              </a:solidFill>
              <a:latin typeface="Helvetica" charset="0"/>
            </a:endParaRPr>
          </a:p>
        </p:txBody>
      </p:sp>
      <p:sp>
        <p:nvSpPr>
          <p:cNvPr id="28674"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GIDEON</a:t>
            </a:r>
          </a:p>
        </p:txBody>
      </p:sp>
      <p:sp>
        <p:nvSpPr>
          <p:cNvPr id="28675"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DEBORAH</a:t>
            </a:r>
          </a:p>
        </p:txBody>
      </p:sp>
      <p:sp>
        <p:nvSpPr>
          <p:cNvPr id="28676"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4D4D4D"/>
                </a:solidFill>
                <a:latin typeface="Helvetica" charset="0"/>
              </a:rPr>
              <a:t>THE LAST AND GREATEST,</a:t>
            </a:r>
          </a:p>
          <a:p>
            <a:pPr algn="ctr"/>
            <a:r>
              <a:rPr lang="en-US" b="1">
                <a:solidFill>
                  <a:srgbClr val="4D4D4D"/>
                </a:solidFill>
                <a:latin typeface="Helvetica" charset="0"/>
              </a:rPr>
              <a:t>THE </a:t>
            </a:r>
            <a:r>
              <a:rPr lang="ja-JP" altLang="en-US" b="1">
                <a:solidFill>
                  <a:srgbClr val="4D4D4D"/>
                </a:solidFill>
                <a:latin typeface="Helvetica" charset="0"/>
              </a:rPr>
              <a:t>“</a:t>
            </a:r>
            <a:r>
              <a:rPr lang="en-US" altLang="ja-JP" b="1">
                <a:solidFill>
                  <a:srgbClr val="4D4D4D"/>
                </a:solidFill>
                <a:latin typeface="Helvetica" charset="0"/>
              </a:rPr>
              <a:t>HINGE CHARACTER,</a:t>
            </a:r>
            <a:r>
              <a:rPr lang="ja-JP" altLang="en-US" b="1">
                <a:solidFill>
                  <a:srgbClr val="4D4D4D"/>
                </a:solidFill>
                <a:latin typeface="Helvetica" charset="0"/>
              </a:rPr>
              <a:t>”</a:t>
            </a:r>
            <a:r>
              <a:rPr lang="en-US" altLang="ja-JP" b="1">
                <a:solidFill>
                  <a:srgbClr val="4D4D4D"/>
                </a:solidFill>
                <a:latin typeface="Helvetica" charset="0"/>
              </a:rPr>
              <a:t> WAS...</a:t>
            </a:r>
            <a:endParaRPr lang="en-US" b="1">
              <a:solidFill>
                <a:srgbClr val="4D4D4D"/>
              </a:solidFill>
              <a:latin typeface="Helvetica" charset="0"/>
            </a:endParaRPr>
          </a:p>
        </p:txBody>
      </p:sp>
      <p:sp>
        <p:nvSpPr>
          <p:cNvPr id="28677"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th-TH" sz="3600" kern="10">
                <a:ln w="9525">
                  <a:round/>
                  <a:headEnd/>
                  <a:tailEnd/>
                </a:ln>
                <a:gradFill rotWithShape="1">
                  <a:gsLst>
                    <a:gs pos="0">
                      <a:srgbClr val="FFE701"/>
                    </a:gs>
                    <a:gs pos="100000">
                      <a:srgbClr val="FE3E02"/>
                    </a:gs>
                  </a:gsLst>
                  <a:lin ang="5400000" scaled="1"/>
                </a:gradFill>
                <a:latin typeface="+mn-cs"/>
                <a:ea typeface="+mn-cs"/>
                <a:cs typeface="+mn-cs"/>
              </a:rPr>
              <a:t>ซามูเอล</a:t>
            </a:r>
            <a:endParaRPr lang="en-US" sz="3600" kern="10">
              <a:ln w="9525">
                <a:round/>
                <a:headEnd/>
                <a:tailEnd/>
              </a:ln>
              <a:gradFill rotWithShape="1">
                <a:gsLst>
                  <a:gs pos="0">
                    <a:srgbClr val="FFE701"/>
                  </a:gs>
                  <a:gs pos="100000">
                    <a:srgbClr val="FE3E02"/>
                  </a:gs>
                </a:gsLst>
                <a:lin ang="5400000" scaled="1"/>
              </a:gradFill>
              <a:latin typeface="+mn-cs"/>
              <a:ea typeface="+mn-cs"/>
              <a:cs typeface="+mn-cs"/>
            </a:endParaRP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th-TH"/>
          </a:p>
        </p:txBody>
      </p:sp>
      <p:sp>
        <p:nvSpPr>
          <p:cNvPr id="585739" name="Text Box 11"/>
          <p:cNvSpPr txBox="1">
            <a:spLocks noChangeArrowheads="1"/>
          </p:cNvSpPr>
          <p:nvPr/>
        </p:nvSpPr>
        <p:spPr bwMode="auto">
          <a:xfrm>
            <a:off x="635000" y="2832100"/>
            <a:ext cx="3848100" cy="73660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defRPr/>
            </a:pPr>
            <a:r>
              <a:rPr lang="th-TH" sz="5400" b="1" dirty="0" smtClean="0">
                <a:solidFill>
                  <a:srgbClr val="FFFF00"/>
                </a:solidFill>
                <a:latin typeface="Comic Sans MS" charset="0"/>
              </a:rPr>
              <a:t>อนาธิปไตย</a:t>
            </a:r>
            <a:endParaRPr lang="en-US" sz="5400" b="1" dirty="0" smtClean="0">
              <a:solidFill>
                <a:srgbClr val="FFFF00"/>
              </a:solidFill>
              <a:latin typeface="Comic Sans MS" charset="0"/>
            </a:endParaRPr>
          </a:p>
        </p:txBody>
      </p:sp>
      <p:sp>
        <p:nvSpPr>
          <p:cNvPr id="585740" name="Text Box 12"/>
          <p:cNvSpPr txBox="1">
            <a:spLocks noChangeArrowheads="1"/>
          </p:cNvSpPr>
          <p:nvPr/>
        </p:nvSpPr>
        <p:spPr bwMode="auto">
          <a:xfrm>
            <a:off x="4014788" y="2806700"/>
            <a:ext cx="4481512" cy="67468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defRPr/>
            </a:pPr>
            <a:r>
              <a:rPr lang="th-TH" sz="5400" b="1" smtClean="0">
                <a:solidFill>
                  <a:srgbClr val="25A5FA"/>
                </a:solidFill>
                <a:latin typeface="Comic Sans MS" charset="0"/>
              </a:rPr>
              <a:t>สมบูรณาญาสิทธิราชย์</a:t>
            </a:r>
            <a:endParaRPr lang="en-US" sz="5400" b="1" smtClean="0">
              <a:solidFill>
                <a:srgbClr val="25A5FA"/>
              </a:solidFill>
              <a:latin typeface="Comic Sans MS" charset="0"/>
            </a:endParaRPr>
          </a:p>
        </p:txBody>
      </p:sp>
      <p:sp>
        <p:nvSpPr>
          <p:cNvPr id="28681"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9:17</a:t>
            </a:r>
          </a:p>
        </p:txBody>
      </p:sp>
      <p:sp>
        <p:nvSpPr>
          <p:cNvPr id="28683"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28685"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8686"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8687" name="Group 18"/>
          <p:cNvGrpSpPr>
            <a:grpSpLocks/>
          </p:cNvGrpSpPr>
          <p:nvPr/>
        </p:nvGrpSpPr>
        <p:grpSpPr bwMode="auto">
          <a:xfrm>
            <a:off x="519113" y="117475"/>
            <a:ext cx="854075" cy="1720850"/>
            <a:chOff x="519113" y="312738"/>
            <a:chExt cx="854075" cy="1910769"/>
          </a:xfrm>
        </p:grpSpPr>
        <p:sp>
          <p:nvSpPr>
            <p:cNvPr id="20" name="Rectangle 1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1"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30732"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0733"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22900" smtClean="0">
                <a:solidFill>
                  <a:srgbClr val="FA0532"/>
                </a:solidFill>
                <a:latin typeface="Times" charset="0"/>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pitchFamily="-112" charset="0"/>
                <a:ea typeface="+mn-ea"/>
                <a:cs typeface="+mn-cs"/>
              </a:rPr>
              <a:t>A</a:t>
            </a:r>
            <a:r>
              <a:rPr lang="en-US" sz="14200">
                <a:solidFill>
                  <a:srgbClr val="FA0532"/>
                </a:solidFill>
                <a:latin typeface="Times" pitchFamily="-112" charset="0"/>
                <a:ea typeface="+mn-ea"/>
                <a:cs typeface="+mn-cs"/>
              </a:rPr>
              <a:t>    </a:t>
            </a:r>
            <a:r>
              <a:rPr lang="en-US" sz="14200">
                <a:solidFill>
                  <a:srgbClr val="51DC00"/>
                </a:solidFill>
                <a:latin typeface="Times" pitchFamily="-112" charset="0"/>
                <a:ea typeface="+mn-ea"/>
                <a:cs typeface="+mn-cs"/>
              </a:rPr>
              <a:t> </a:t>
            </a:r>
            <a:r>
              <a:rPr lang="en-US" sz="1420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1206500" y="4502150"/>
            <a:ext cx="6575425"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dirty="0">
                <a:solidFill>
                  <a:srgbClr val="00FF00"/>
                </a:solidFill>
                <a:latin typeface="Times" charset="0"/>
              </a:rPr>
              <a:t>“</a:t>
            </a:r>
            <a:r>
              <a:rPr lang="th-TH" altLang="ja-JP" sz="7200" i="1" dirty="0">
                <a:solidFill>
                  <a:srgbClr val="00FF00"/>
                </a:solidFill>
                <a:latin typeface="Times" charset="0"/>
              </a:rPr>
              <a:t>สมบูรณาญาสิทธิราชย์</a:t>
            </a:r>
            <a:r>
              <a:rPr lang="ja-JP" altLang="en-US" sz="7200" i="1" dirty="0">
                <a:solidFill>
                  <a:srgbClr val="00FF00"/>
                </a:solidFill>
                <a:latin typeface="Times" charset="0"/>
              </a:rPr>
              <a:t>”</a:t>
            </a:r>
            <a:endParaRPr lang="en-US" sz="7200" i="1" dirty="0">
              <a:solidFill>
                <a:srgbClr val="00FF00"/>
              </a:solidFill>
              <a:latin typeface="Times" charset="0"/>
            </a:endParaRPr>
          </a:p>
        </p:txBody>
      </p:sp>
      <p:sp>
        <p:nvSpPr>
          <p:cNvPr id="30726"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0728"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29"/>
          <p:cNvGrpSpPr>
            <a:grpSpLocks/>
          </p:cNvGrpSpPr>
          <p:nvPr/>
        </p:nvGrpSpPr>
        <p:grpSpPr bwMode="auto">
          <a:xfrm>
            <a:off x="5175250" y="1395413"/>
            <a:ext cx="2795588" cy="4303712"/>
            <a:chOff x="3260" y="879"/>
            <a:chExt cx="1761" cy="2711"/>
          </a:xfrm>
        </p:grpSpPr>
        <p:grpSp>
          <p:nvGrpSpPr>
            <p:cNvPr id="32997" name="Group 230"/>
            <p:cNvGrpSpPr>
              <a:grpSpLocks/>
            </p:cNvGrpSpPr>
            <p:nvPr/>
          </p:nvGrpSpPr>
          <p:grpSpPr bwMode="auto">
            <a:xfrm>
              <a:off x="3300" y="1430"/>
              <a:ext cx="230" cy="255"/>
              <a:chOff x="3300" y="1430"/>
              <a:chExt cx="230" cy="255"/>
            </a:xfrm>
          </p:grpSpPr>
          <p:grpSp>
            <p:nvGrpSpPr>
              <p:cNvPr id="33029" name="Group 231"/>
              <p:cNvGrpSpPr>
                <a:grpSpLocks/>
              </p:cNvGrpSpPr>
              <p:nvPr/>
            </p:nvGrpSpPr>
            <p:grpSpPr bwMode="auto">
              <a:xfrm>
                <a:off x="3300" y="1457"/>
                <a:ext cx="230" cy="184"/>
                <a:chOff x="3300" y="1457"/>
                <a:chExt cx="230" cy="184"/>
              </a:xfrm>
            </p:grpSpPr>
            <p:sp>
              <p:nvSpPr>
                <p:cNvPr id="387"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8"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0" name="Rectangle 239"/>
            <p:cNvSpPr>
              <a:spLocks noChangeArrowheads="1"/>
            </p:cNvSpPr>
            <p:nvPr/>
          </p:nvSpPr>
          <p:spPr bwMode="auto">
            <a:xfrm>
              <a:off x="3280" y="1435"/>
              <a:ext cx="273"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a:solidFill>
                    <a:srgbClr val="FFFFFF"/>
                  </a:solidFill>
                  <a:latin typeface="Kosher-Normal" charset="0"/>
                </a:rPr>
                <a:t>พอ</a:t>
              </a:r>
            </a:p>
          </p:txBody>
        </p:sp>
        <p:grpSp>
          <p:nvGrpSpPr>
            <p:cNvPr id="32999" name="Group 240"/>
            <p:cNvGrpSpPr>
              <a:grpSpLocks/>
            </p:cNvGrpSpPr>
            <p:nvPr/>
          </p:nvGrpSpPr>
          <p:grpSpPr bwMode="auto">
            <a:xfrm>
              <a:off x="3303" y="3335"/>
              <a:ext cx="230" cy="255"/>
              <a:chOff x="3303" y="3335"/>
              <a:chExt cx="230" cy="255"/>
            </a:xfrm>
          </p:grpSpPr>
          <p:grpSp>
            <p:nvGrpSpPr>
              <p:cNvPr id="33021" name="Group 241"/>
              <p:cNvGrpSpPr>
                <a:grpSpLocks/>
              </p:cNvGrpSpPr>
              <p:nvPr/>
            </p:nvGrpSpPr>
            <p:grpSpPr bwMode="auto">
              <a:xfrm>
                <a:off x="3303" y="3362"/>
                <a:ext cx="230" cy="184"/>
                <a:chOff x="3303" y="3362"/>
                <a:chExt cx="230" cy="184"/>
              </a:xfrm>
            </p:grpSpPr>
            <p:sp>
              <p:nvSpPr>
                <p:cNvPr id="379"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0"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74"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5"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6"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7"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8"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2" name="Rectangle 249"/>
            <p:cNvSpPr>
              <a:spLocks noChangeArrowheads="1"/>
            </p:cNvSpPr>
            <p:nvPr/>
          </p:nvSpPr>
          <p:spPr bwMode="auto">
            <a:xfrm>
              <a:off x="3260" y="3340"/>
              <a:ext cx="32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latin typeface="Kosher-Normal" charset="0"/>
                </a:rPr>
                <a:t>ผพ</a:t>
              </a:r>
            </a:p>
          </p:txBody>
        </p:sp>
        <p:grpSp>
          <p:nvGrpSpPr>
            <p:cNvPr id="33001" name="Group 250"/>
            <p:cNvGrpSpPr>
              <a:grpSpLocks/>
            </p:cNvGrpSpPr>
            <p:nvPr/>
          </p:nvGrpSpPr>
          <p:grpSpPr bwMode="auto">
            <a:xfrm>
              <a:off x="4791" y="879"/>
              <a:ext cx="230" cy="255"/>
              <a:chOff x="4791" y="879"/>
              <a:chExt cx="230" cy="255"/>
            </a:xfrm>
          </p:grpSpPr>
          <p:grpSp>
            <p:nvGrpSpPr>
              <p:cNvPr id="33013" name="Group 251"/>
              <p:cNvGrpSpPr>
                <a:grpSpLocks/>
              </p:cNvGrpSpPr>
              <p:nvPr/>
            </p:nvGrpSpPr>
            <p:grpSpPr bwMode="auto">
              <a:xfrm>
                <a:off x="4791" y="906"/>
                <a:ext cx="230" cy="184"/>
                <a:chOff x="4791" y="906"/>
                <a:chExt cx="230" cy="184"/>
              </a:xfrm>
            </p:grpSpPr>
            <p:sp>
              <p:nvSpPr>
                <p:cNvPr id="371"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2"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66"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7"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8"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9"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0"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4"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nvGrpSpPr>
            <p:cNvPr id="33003" name="Group 260"/>
            <p:cNvGrpSpPr>
              <a:grpSpLocks/>
            </p:cNvGrpSpPr>
            <p:nvPr/>
          </p:nvGrpSpPr>
          <p:grpSpPr bwMode="auto">
            <a:xfrm>
              <a:off x="4791" y="1391"/>
              <a:ext cx="230" cy="255"/>
              <a:chOff x="4791" y="1391"/>
              <a:chExt cx="230" cy="255"/>
            </a:xfrm>
          </p:grpSpPr>
          <p:grpSp>
            <p:nvGrpSpPr>
              <p:cNvPr id="33005" name="Group 261"/>
              <p:cNvGrpSpPr>
                <a:grpSpLocks/>
              </p:cNvGrpSpPr>
              <p:nvPr/>
            </p:nvGrpSpPr>
            <p:grpSpPr bwMode="auto">
              <a:xfrm>
                <a:off x="4791" y="1418"/>
                <a:ext cx="230" cy="184"/>
                <a:chOff x="4791" y="1418"/>
                <a:chExt cx="230" cy="184"/>
              </a:xfrm>
            </p:grpSpPr>
            <p:sp>
              <p:nvSpPr>
                <p:cNvPr id="363"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4"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8"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59"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0"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1"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2"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6"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grpSp>
        <p:nvGrpSpPr>
          <p:cNvPr id="32770" name="Group 1"/>
          <p:cNvGrpSpPr>
            <a:grpSpLocks/>
          </p:cNvGrpSpPr>
          <p:nvPr/>
        </p:nvGrpSpPr>
        <p:grpSpPr bwMode="auto">
          <a:xfrm>
            <a:off x="4175125" y="546100"/>
            <a:ext cx="1014413" cy="5753100"/>
            <a:chOff x="2630" y="344"/>
            <a:chExt cx="639" cy="3624"/>
          </a:xfrm>
        </p:grpSpPr>
        <p:sp>
          <p:nvSpPr>
            <p:cNvPr id="272" name="AutoShape 2"/>
            <p:cNvSpPr>
              <a:spLocks noChangeArrowheads="1"/>
            </p:cNvSpPr>
            <p:nvPr/>
          </p:nvSpPr>
          <p:spPr bwMode="auto">
            <a:xfrm>
              <a:off x="3112"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3" name="AutoShape 3"/>
            <p:cNvSpPr>
              <a:spLocks noChangeArrowheads="1"/>
            </p:cNvSpPr>
            <p:nvPr/>
          </p:nvSpPr>
          <p:spPr bwMode="auto">
            <a:xfrm>
              <a:off x="2665" y="1290"/>
              <a:ext cx="453"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4" name="Rectangle 4"/>
            <p:cNvSpPr>
              <a:spLocks noChangeArrowheads="1"/>
            </p:cNvSpPr>
            <p:nvPr/>
          </p:nvSpPr>
          <p:spPr bwMode="auto">
            <a:xfrm>
              <a:off x="2664" y="1389"/>
              <a:ext cx="594" cy="65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5" name="AutoShape 5"/>
            <p:cNvSpPr>
              <a:spLocks noChangeArrowheads="1"/>
            </p:cNvSpPr>
            <p:nvPr/>
          </p:nvSpPr>
          <p:spPr bwMode="auto">
            <a:xfrm>
              <a:off x="3038"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6" name="Rectangle 6"/>
            <p:cNvSpPr>
              <a:spLocks noChangeArrowheads="1"/>
            </p:cNvSpPr>
            <p:nvPr/>
          </p:nvSpPr>
          <p:spPr bwMode="auto">
            <a:xfrm>
              <a:off x="2775" y="2456"/>
              <a:ext cx="185"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7" name="AutoShape 7"/>
            <p:cNvSpPr>
              <a:spLocks noChangeArrowheads="1"/>
            </p:cNvSpPr>
            <p:nvPr/>
          </p:nvSpPr>
          <p:spPr bwMode="auto">
            <a:xfrm>
              <a:off x="3035"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8" name="AutoShape 8"/>
            <p:cNvSpPr>
              <a:spLocks noChangeArrowheads="1"/>
            </p:cNvSpPr>
            <p:nvPr/>
          </p:nvSpPr>
          <p:spPr bwMode="auto">
            <a:xfrm>
              <a:off x="2672" y="2169"/>
              <a:ext cx="453"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9" name="Rectangle 9"/>
            <p:cNvSpPr>
              <a:spLocks noChangeArrowheads="1"/>
            </p:cNvSpPr>
            <p:nvPr/>
          </p:nvSpPr>
          <p:spPr bwMode="auto">
            <a:xfrm>
              <a:off x="2673" y="2262"/>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0" name="Rectangle 10"/>
            <p:cNvSpPr>
              <a:spLocks noChangeArrowheads="1"/>
            </p:cNvSpPr>
            <p:nvPr/>
          </p:nvSpPr>
          <p:spPr bwMode="auto">
            <a:xfrm>
              <a:off x="2743" y="2425"/>
              <a:ext cx="317"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1" name="AutoShape 11"/>
            <p:cNvSpPr>
              <a:spLocks noChangeArrowheads="1"/>
            </p:cNvSpPr>
            <p:nvPr/>
          </p:nvSpPr>
          <p:spPr bwMode="auto">
            <a:xfrm>
              <a:off x="2639" y="355"/>
              <a:ext cx="453"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2" name="Rectangle 12"/>
            <p:cNvSpPr>
              <a:spLocks noChangeArrowheads="1"/>
            </p:cNvSpPr>
            <p:nvPr/>
          </p:nvSpPr>
          <p:spPr bwMode="auto">
            <a:xfrm>
              <a:off x="2638" y="471"/>
              <a:ext cx="594" cy="70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3" name="AutoShape 13"/>
            <p:cNvSpPr>
              <a:spLocks noChangeArrowheads="1"/>
            </p:cNvSpPr>
            <p:nvPr/>
          </p:nvSpPr>
          <p:spPr bwMode="auto">
            <a:xfrm>
              <a:off x="2649" y="369"/>
              <a:ext cx="431" cy="68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4" name="AutoShape 14"/>
            <p:cNvSpPr>
              <a:spLocks noChangeArrowheads="1"/>
            </p:cNvSpPr>
            <p:nvPr/>
          </p:nvSpPr>
          <p:spPr bwMode="auto">
            <a:xfrm>
              <a:off x="2675" y="1306"/>
              <a:ext cx="431" cy="563"/>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5" name="AutoShape 15"/>
            <p:cNvSpPr>
              <a:spLocks noChangeArrowheads="1"/>
            </p:cNvSpPr>
            <p:nvPr/>
          </p:nvSpPr>
          <p:spPr bwMode="auto">
            <a:xfrm>
              <a:off x="2686" y="2189"/>
              <a:ext cx="427"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6" name="Rectangle 16"/>
            <p:cNvSpPr>
              <a:spLocks noChangeArrowheads="1"/>
            </p:cNvSpPr>
            <p:nvPr/>
          </p:nvSpPr>
          <p:spPr bwMode="auto">
            <a:xfrm>
              <a:off x="2814" y="3288"/>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7"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a:solidFill>
                    <a:srgbClr val="000000"/>
                  </a:solidFill>
                  <a:latin typeface="Arial" charset="0"/>
                </a:rPr>
                <a:t>40</a:t>
              </a:r>
            </a:p>
          </p:txBody>
        </p:sp>
        <p:sp>
          <p:nvSpPr>
            <p:cNvPr id="288" name="AutoShape 18"/>
            <p:cNvSpPr>
              <a:spLocks noChangeArrowheads="1"/>
            </p:cNvSpPr>
            <p:nvPr/>
          </p:nvSpPr>
          <p:spPr bwMode="auto">
            <a:xfrm>
              <a:off x="2672" y="2692"/>
              <a:ext cx="453"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9" name="Rectangle 19"/>
            <p:cNvSpPr>
              <a:spLocks noChangeArrowheads="1"/>
            </p:cNvSpPr>
            <p:nvPr/>
          </p:nvSpPr>
          <p:spPr bwMode="auto">
            <a:xfrm>
              <a:off x="2671" y="2792"/>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0" name="AutoShape 20"/>
            <p:cNvSpPr>
              <a:spLocks noChangeArrowheads="1"/>
            </p:cNvSpPr>
            <p:nvPr/>
          </p:nvSpPr>
          <p:spPr bwMode="auto">
            <a:xfrm>
              <a:off x="2684" y="2710"/>
              <a:ext cx="433"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1" name="AutoShape 21"/>
            <p:cNvSpPr>
              <a:spLocks noChangeArrowheads="1"/>
            </p:cNvSpPr>
            <p:nvPr/>
          </p:nvSpPr>
          <p:spPr bwMode="auto">
            <a:xfrm>
              <a:off x="3040" y="3646"/>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2" name="Rectangle 22"/>
            <p:cNvSpPr>
              <a:spLocks noChangeArrowheads="1"/>
            </p:cNvSpPr>
            <p:nvPr/>
          </p:nvSpPr>
          <p:spPr bwMode="auto">
            <a:xfrm>
              <a:off x="2777" y="3854"/>
              <a:ext cx="185"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3" name="AutoShape 23"/>
            <p:cNvSpPr>
              <a:spLocks noChangeArrowheads="1"/>
            </p:cNvSpPr>
            <p:nvPr/>
          </p:nvSpPr>
          <p:spPr bwMode="auto">
            <a:xfrm>
              <a:off x="3038" y="3621"/>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4" name="AutoShape 24"/>
            <p:cNvSpPr>
              <a:spLocks noChangeArrowheads="1"/>
            </p:cNvSpPr>
            <p:nvPr/>
          </p:nvSpPr>
          <p:spPr bwMode="auto">
            <a:xfrm>
              <a:off x="2678" y="3567"/>
              <a:ext cx="458"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5" name="Rectangle 25"/>
            <p:cNvSpPr>
              <a:spLocks noChangeArrowheads="1"/>
            </p:cNvSpPr>
            <p:nvPr/>
          </p:nvSpPr>
          <p:spPr bwMode="auto">
            <a:xfrm>
              <a:off x="2675" y="3660"/>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6" name="Rectangle 26"/>
            <p:cNvSpPr>
              <a:spLocks noChangeArrowheads="1"/>
            </p:cNvSpPr>
            <p:nvPr/>
          </p:nvSpPr>
          <p:spPr bwMode="auto">
            <a:xfrm>
              <a:off x="2745" y="3823"/>
              <a:ext cx="317"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7" name="AutoShape 27"/>
            <p:cNvSpPr>
              <a:spLocks noChangeArrowheads="1"/>
            </p:cNvSpPr>
            <p:nvPr/>
          </p:nvSpPr>
          <p:spPr bwMode="auto">
            <a:xfrm>
              <a:off x="2688" y="3583"/>
              <a:ext cx="441"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8" name="Line 28"/>
            <p:cNvSpPr>
              <a:spLocks noChangeShapeType="1"/>
            </p:cNvSpPr>
            <p:nvPr/>
          </p:nvSpPr>
          <p:spPr bwMode="auto">
            <a:xfrm>
              <a:off x="2667" y="6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9" name="Line 29"/>
            <p:cNvSpPr>
              <a:spLocks noChangeShapeType="1"/>
            </p:cNvSpPr>
            <p:nvPr/>
          </p:nvSpPr>
          <p:spPr bwMode="auto">
            <a:xfrm>
              <a:off x="2667" y="7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0" name="Line 30"/>
            <p:cNvSpPr>
              <a:spLocks noChangeShapeType="1"/>
            </p:cNvSpPr>
            <p:nvPr/>
          </p:nvSpPr>
          <p:spPr bwMode="auto">
            <a:xfrm>
              <a:off x="2667" y="8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1" name="Line 31"/>
            <p:cNvSpPr>
              <a:spLocks noChangeShapeType="1"/>
            </p:cNvSpPr>
            <p:nvPr/>
          </p:nvSpPr>
          <p:spPr bwMode="auto">
            <a:xfrm>
              <a:off x="2670" y="9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2" name="Line 32"/>
            <p:cNvSpPr>
              <a:spLocks noChangeShapeType="1"/>
            </p:cNvSpPr>
            <p:nvPr/>
          </p:nvSpPr>
          <p:spPr bwMode="auto">
            <a:xfrm>
              <a:off x="2667" y="105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3" name="Line 33"/>
            <p:cNvSpPr>
              <a:spLocks noChangeShapeType="1"/>
            </p:cNvSpPr>
            <p:nvPr/>
          </p:nvSpPr>
          <p:spPr bwMode="auto">
            <a:xfrm>
              <a:off x="2667" y="11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4" name="Rectangle 34"/>
            <p:cNvSpPr>
              <a:spLocks noChangeArrowheads="1"/>
            </p:cNvSpPr>
            <p:nvPr/>
          </p:nvSpPr>
          <p:spPr bwMode="auto">
            <a:xfrm>
              <a:off x="2733" y="538"/>
              <a:ext cx="36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บาปแรก</a:t>
              </a:r>
            </a:p>
          </p:txBody>
        </p:sp>
        <p:sp>
          <p:nvSpPr>
            <p:cNvPr id="305" name="Rectangle 35"/>
            <p:cNvSpPr>
              <a:spLocks noChangeArrowheads="1"/>
            </p:cNvSpPr>
            <p:nvPr/>
          </p:nvSpPr>
          <p:spPr bwMode="auto">
            <a:xfrm>
              <a:off x="2630" y="634"/>
              <a:ext cx="59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ข่าวประเสริฐแรก</a:t>
              </a:r>
            </a:p>
          </p:txBody>
        </p:sp>
        <p:sp>
          <p:nvSpPr>
            <p:cNvPr id="306" name="Rectangle 36"/>
            <p:cNvSpPr>
              <a:spLocks noChangeArrowheads="1"/>
            </p:cNvSpPr>
            <p:nvPr/>
          </p:nvSpPr>
          <p:spPr bwMode="auto">
            <a:xfrm>
              <a:off x="2665" y="738"/>
              <a:ext cx="51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ครอบครัวแรก</a:t>
              </a:r>
            </a:p>
          </p:txBody>
        </p:sp>
        <p:sp>
          <p:nvSpPr>
            <p:cNvPr id="307" name="Rectangle 37"/>
            <p:cNvSpPr>
              <a:spLocks noChangeArrowheads="1"/>
            </p:cNvSpPr>
            <p:nvPr/>
          </p:nvSpPr>
          <p:spPr bwMode="auto">
            <a:xfrm>
              <a:off x="2668" y="842"/>
              <a:ext cx="518"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ฆาตกรรมแรก</a:t>
              </a:r>
            </a:p>
          </p:txBody>
        </p:sp>
        <p:sp>
          <p:nvSpPr>
            <p:cNvPr id="308" name="Rectangle 38"/>
            <p:cNvSpPr>
              <a:spLocks noChangeArrowheads="1"/>
            </p:cNvSpPr>
            <p:nvPr/>
          </p:nvSpPr>
          <p:spPr bwMode="auto">
            <a:xfrm>
              <a:off x="2734" y="938"/>
              <a:ext cx="41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น้ำท่วม</a:t>
              </a:r>
              <a:r>
                <a:rPr lang="en-US" sz="900">
                  <a:solidFill>
                    <a:srgbClr val="000000"/>
                  </a:solidFill>
                  <a:latin typeface="Arial" charset="0"/>
                </a:rPr>
                <a:t>/</a:t>
              </a:r>
              <a:r>
                <a:rPr lang="hi-in" sz="900">
                  <a:solidFill>
                    <a:srgbClr val="000000"/>
                  </a:solidFill>
                  <a:latin typeface="Arial" charset="0"/>
                </a:rPr>
                <a:t>รุ้ง</a:t>
              </a:r>
            </a:p>
          </p:txBody>
        </p:sp>
        <p:sp>
          <p:nvSpPr>
            <p:cNvPr id="309" name="Rectangle 39"/>
            <p:cNvSpPr>
              <a:spLocks noChangeArrowheads="1"/>
            </p:cNvSpPr>
            <p:nvPr/>
          </p:nvSpPr>
          <p:spPr bwMode="auto">
            <a:xfrm>
              <a:off x="2775" y="1042"/>
              <a:ext cx="33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หอคอย</a:t>
              </a:r>
            </a:p>
          </p:txBody>
        </p:sp>
        <p:sp>
          <p:nvSpPr>
            <p:cNvPr id="310" name="Rectangle 40"/>
            <p:cNvSpPr>
              <a:spLocks noChangeArrowheads="1"/>
            </p:cNvSpPr>
            <p:nvPr/>
          </p:nvSpPr>
          <p:spPr bwMode="auto">
            <a:xfrm>
              <a:off x="2718" y="344"/>
              <a:ext cx="26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สร้าง</a:t>
              </a:r>
            </a:p>
          </p:txBody>
        </p:sp>
        <p:sp>
          <p:nvSpPr>
            <p:cNvPr id="311" name="Rectangle 41"/>
            <p:cNvSpPr>
              <a:spLocks noChangeArrowheads="1"/>
            </p:cNvSpPr>
            <p:nvPr/>
          </p:nvSpPr>
          <p:spPr bwMode="auto">
            <a:xfrm>
              <a:off x="2684" y="458"/>
              <a:ext cx="492"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a:solidFill>
                    <a:srgbClr val="000000"/>
                  </a:solidFill>
                  <a:latin typeface="Arial" charset="0"/>
                </a:rPr>
                <a:t>หญิงชายคู่แรก</a:t>
              </a:r>
            </a:p>
          </p:txBody>
        </p:sp>
        <p:sp>
          <p:nvSpPr>
            <p:cNvPr id="312" name="Line 42"/>
            <p:cNvSpPr>
              <a:spLocks noChangeShapeType="1"/>
            </p:cNvSpPr>
            <p:nvPr/>
          </p:nvSpPr>
          <p:spPr bwMode="auto">
            <a:xfrm>
              <a:off x="2703" y="164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3" name="Line 43"/>
            <p:cNvSpPr>
              <a:spLocks noChangeShapeType="1"/>
            </p:cNvSpPr>
            <p:nvPr/>
          </p:nvSpPr>
          <p:spPr bwMode="auto">
            <a:xfrm>
              <a:off x="2703" y="177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4" name="Rectangle 44"/>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5" name="Rectangle 45"/>
            <p:cNvSpPr>
              <a:spLocks noChangeArrowheads="1"/>
            </p:cNvSpPr>
            <p:nvPr/>
          </p:nvSpPr>
          <p:spPr bwMode="auto">
            <a:xfrm>
              <a:off x="2747" y="1531"/>
              <a:ext cx="415"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ด </a:t>
              </a:r>
              <a:r>
                <a:rPr lang="en-US" sz="1000">
                  <a:solidFill>
                    <a:srgbClr val="000000"/>
                  </a:solidFill>
                  <a:latin typeface="Arial" charset="0"/>
                </a:rPr>
                <a:t>- </a:t>
              </a:r>
              <a:r>
                <a:rPr lang="hi-in" sz="1000">
                  <a:solidFill>
                    <a:srgbClr val="000000"/>
                  </a:solidFill>
                  <a:latin typeface="Arial" charset="0"/>
                </a:rPr>
                <a:t>ล </a:t>
              </a:r>
              <a:r>
                <a:rPr lang="en-US" sz="1000">
                  <a:solidFill>
                    <a:srgbClr val="000000"/>
                  </a:solidFill>
                  <a:latin typeface="Arial" charset="0"/>
                </a:rPr>
                <a:t>- </a:t>
              </a:r>
              <a:r>
                <a:rPr lang="hi-in" sz="1000">
                  <a:solidFill>
                    <a:srgbClr val="000000"/>
                  </a:solidFill>
                  <a:latin typeface="Arial" charset="0"/>
                </a:rPr>
                <a:t>พ</a:t>
              </a:r>
            </a:p>
          </p:txBody>
        </p:sp>
        <p:sp>
          <p:nvSpPr>
            <p:cNvPr id="316" name="Rectangle 46"/>
            <p:cNvSpPr>
              <a:spLocks noChangeArrowheads="1"/>
            </p:cNvSpPr>
            <p:nvPr/>
          </p:nvSpPr>
          <p:spPr bwMode="auto">
            <a:xfrm>
              <a:off x="2809" y="1771"/>
              <a:ext cx="284"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ย </a:t>
              </a:r>
              <a:r>
                <a:rPr lang="en-US" sz="1000">
                  <a:solidFill>
                    <a:srgbClr val="000000"/>
                  </a:solidFill>
                  <a:latin typeface="Arial" charset="0"/>
                </a:rPr>
                <a:t>- </a:t>
              </a:r>
              <a:r>
                <a:rPr lang="hi-in" sz="1000">
                  <a:solidFill>
                    <a:srgbClr val="000000"/>
                  </a:solidFill>
                  <a:latin typeface="Arial" charset="0"/>
                </a:rPr>
                <a:t>อ</a:t>
              </a:r>
            </a:p>
          </p:txBody>
        </p:sp>
        <p:sp>
          <p:nvSpPr>
            <p:cNvPr id="317" name="Rectangle 47"/>
            <p:cNvSpPr>
              <a:spLocks noChangeArrowheads="1"/>
            </p:cNvSpPr>
            <p:nvPr/>
          </p:nvSpPr>
          <p:spPr bwMode="auto">
            <a:xfrm>
              <a:off x="2845" y="1891"/>
              <a:ext cx="203"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a:solidFill>
                    <a:srgbClr val="000000"/>
                  </a:solidFill>
                  <a:latin typeface="Arial" charset="0"/>
                </a:rPr>
                <a:t>12</a:t>
              </a:r>
            </a:p>
          </p:txBody>
        </p:sp>
        <p:sp>
          <p:nvSpPr>
            <p:cNvPr id="318" name="Rectangle 48"/>
            <p:cNvSpPr>
              <a:spLocks noChangeArrowheads="1"/>
            </p:cNvSpPr>
            <p:nvPr/>
          </p:nvSpPr>
          <p:spPr bwMode="auto">
            <a:xfrm>
              <a:off x="2723" y="1414"/>
              <a:ext cx="48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การทรงเรียก</a:t>
              </a:r>
            </a:p>
          </p:txBody>
        </p:sp>
        <p:sp>
          <p:nvSpPr>
            <p:cNvPr id="319" name="Rectangle 49"/>
            <p:cNvSpPr>
              <a:spLocks noChangeArrowheads="1"/>
            </p:cNvSpPr>
            <p:nvPr/>
          </p:nvSpPr>
          <p:spPr bwMode="auto">
            <a:xfrm>
              <a:off x="2695" y="1274"/>
              <a:ext cx="3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อับราฮัม</a:t>
              </a:r>
            </a:p>
          </p:txBody>
        </p:sp>
        <p:sp>
          <p:nvSpPr>
            <p:cNvPr id="320" name="Rectangle 50"/>
            <p:cNvSpPr>
              <a:spLocks noChangeArrowheads="1"/>
            </p:cNvSpPr>
            <p:nvPr/>
          </p:nvSpPr>
          <p:spPr bwMode="auto">
            <a:xfrm>
              <a:off x="2804" y="1653"/>
              <a:ext cx="281"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อ </a:t>
              </a:r>
              <a:r>
                <a:rPr lang="en-US" sz="1000">
                  <a:solidFill>
                    <a:srgbClr val="000000"/>
                  </a:solidFill>
                  <a:latin typeface="Arial" charset="0"/>
                </a:rPr>
                <a:t>- </a:t>
              </a:r>
              <a:r>
                <a:rPr lang="hi-in" sz="1000">
                  <a:solidFill>
                    <a:srgbClr val="000000"/>
                  </a:solidFill>
                  <a:latin typeface="Arial" charset="0"/>
                </a:rPr>
                <a:t>อ</a:t>
              </a:r>
            </a:p>
          </p:txBody>
        </p:sp>
        <p:sp>
          <p:nvSpPr>
            <p:cNvPr id="321" name="Line 51"/>
            <p:cNvSpPr>
              <a:spLocks noChangeShapeType="1"/>
            </p:cNvSpPr>
            <p:nvPr/>
          </p:nvSpPr>
          <p:spPr bwMode="auto">
            <a:xfrm>
              <a:off x="2701" y="2411"/>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2" name="Line 52"/>
            <p:cNvSpPr>
              <a:spLocks noChangeShapeType="1"/>
            </p:cNvSpPr>
            <p:nvPr/>
          </p:nvSpPr>
          <p:spPr bwMode="auto">
            <a:xfrm>
              <a:off x="2699" y="252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3" name="Rectangle 53"/>
            <p:cNvSpPr>
              <a:spLocks noChangeArrowheads="1"/>
            </p:cNvSpPr>
            <p:nvPr/>
          </p:nvSpPr>
          <p:spPr bwMode="auto">
            <a:xfrm>
              <a:off x="2745" y="2152"/>
              <a:ext cx="30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โยเซฟ</a:t>
              </a:r>
            </a:p>
          </p:txBody>
        </p:sp>
        <p:sp>
          <p:nvSpPr>
            <p:cNvPr id="324" name="Rectangle 54"/>
            <p:cNvSpPr>
              <a:spLocks noChangeArrowheads="1"/>
            </p:cNvSpPr>
            <p:nvPr/>
          </p:nvSpPr>
          <p:spPr bwMode="auto">
            <a:xfrm>
              <a:off x="2782" y="2301"/>
              <a:ext cx="31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   </a:t>
              </a:r>
              <a:r>
                <a:rPr lang="hi-in" sz="900">
                  <a:solidFill>
                    <a:srgbClr val="000000"/>
                  </a:solidFill>
                  <a:latin typeface="Arial" charset="0"/>
                </a:rPr>
                <a:t>ทาส</a:t>
              </a:r>
            </a:p>
          </p:txBody>
        </p:sp>
        <p:sp>
          <p:nvSpPr>
            <p:cNvPr id="325" name="Rectangle 55"/>
            <p:cNvSpPr>
              <a:spLocks noChangeArrowheads="1"/>
            </p:cNvSpPr>
            <p:nvPr/>
          </p:nvSpPr>
          <p:spPr bwMode="auto">
            <a:xfrm>
              <a:off x="2853" y="2420"/>
              <a:ext cx="23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430</a:t>
              </a:r>
            </a:p>
          </p:txBody>
        </p:sp>
        <p:sp>
          <p:nvSpPr>
            <p:cNvPr id="326" name="Line 56"/>
            <p:cNvSpPr>
              <a:spLocks noChangeShapeType="1"/>
            </p:cNvSpPr>
            <p:nvPr/>
          </p:nvSpPr>
          <p:spPr bwMode="auto">
            <a:xfrm>
              <a:off x="2699" y="152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7" name="Line 57"/>
            <p:cNvSpPr>
              <a:spLocks noChangeShapeType="1"/>
            </p:cNvSpPr>
            <p:nvPr/>
          </p:nvSpPr>
          <p:spPr bwMode="auto">
            <a:xfrm>
              <a:off x="2699" y="1886"/>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8" name="Line 58"/>
            <p:cNvSpPr>
              <a:spLocks noChangeShapeType="1"/>
            </p:cNvSpPr>
            <p:nvPr/>
          </p:nvSpPr>
          <p:spPr bwMode="auto">
            <a:xfrm>
              <a:off x="2699" y="201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9" name="Line 59"/>
            <p:cNvSpPr>
              <a:spLocks noChangeShapeType="1"/>
            </p:cNvSpPr>
            <p:nvPr/>
          </p:nvSpPr>
          <p:spPr bwMode="auto">
            <a:xfrm>
              <a:off x="2699" y="293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0" name="Line 60"/>
            <p:cNvSpPr>
              <a:spLocks noChangeShapeType="1"/>
            </p:cNvSpPr>
            <p:nvPr/>
          </p:nvSpPr>
          <p:spPr bwMode="auto">
            <a:xfrm>
              <a:off x="2699" y="304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1" name="Line 61"/>
            <p:cNvSpPr>
              <a:spLocks noChangeShapeType="1"/>
            </p:cNvSpPr>
            <p:nvPr/>
          </p:nvSpPr>
          <p:spPr bwMode="auto">
            <a:xfrm>
              <a:off x="2699" y="315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2" name="Line 62"/>
            <p:cNvSpPr>
              <a:spLocks noChangeShapeType="1"/>
            </p:cNvSpPr>
            <p:nvPr/>
          </p:nvSpPr>
          <p:spPr bwMode="auto">
            <a:xfrm>
              <a:off x="2699" y="326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3" name="Line 63"/>
            <p:cNvSpPr>
              <a:spLocks noChangeShapeType="1"/>
            </p:cNvSpPr>
            <p:nvPr/>
          </p:nvSpPr>
          <p:spPr bwMode="auto">
            <a:xfrm>
              <a:off x="2707" y="338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4" name="Rectangle 64"/>
            <p:cNvSpPr>
              <a:spLocks noChangeArrowheads="1"/>
            </p:cNvSpPr>
            <p:nvPr/>
          </p:nvSpPr>
          <p:spPr bwMode="auto">
            <a:xfrm>
              <a:off x="2745" y="2674"/>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โมเสส</a:t>
              </a:r>
            </a:p>
          </p:txBody>
        </p:sp>
        <p:sp>
          <p:nvSpPr>
            <p:cNvPr id="335" name="Rectangle 65"/>
            <p:cNvSpPr>
              <a:spLocks noChangeArrowheads="1"/>
            </p:cNvSpPr>
            <p:nvPr/>
          </p:nvSpPr>
          <p:spPr bwMode="auto">
            <a:xfrm>
              <a:off x="2800" y="2934"/>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ซีนาย</a:t>
              </a:r>
            </a:p>
          </p:txBody>
        </p:sp>
        <p:sp>
          <p:nvSpPr>
            <p:cNvPr id="336" name="Rectangle 66"/>
            <p:cNvSpPr>
              <a:spLocks noChangeArrowheads="1"/>
            </p:cNvSpPr>
            <p:nvPr/>
          </p:nvSpPr>
          <p:spPr bwMode="auto">
            <a:xfrm>
              <a:off x="2758" y="3050"/>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ศ </a:t>
              </a:r>
              <a:r>
                <a:rPr lang="en-US" sz="900">
                  <a:solidFill>
                    <a:srgbClr val="000000"/>
                  </a:solidFill>
                  <a:latin typeface="Arial" charset="0"/>
                </a:rPr>
                <a:t>- </a:t>
              </a:r>
              <a:r>
                <a:rPr lang="hi-in" sz="900">
                  <a:solidFill>
                    <a:srgbClr val="000000"/>
                  </a:solidFill>
                  <a:latin typeface="Arial" charset="0"/>
                </a:rPr>
                <a:t>ก </a:t>
              </a:r>
              <a:r>
                <a:rPr lang="en-US" sz="900">
                  <a:solidFill>
                    <a:srgbClr val="000000"/>
                  </a:solidFill>
                  <a:latin typeface="Arial" charset="0"/>
                </a:rPr>
                <a:t>- </a:t>
              </a:r>
              <a:r>
                <a:rPr lang="hi-in" sz="900">
                  <a:solidFill>
                    <a:srgbClr val="000000"/>
                  </a:solidFill>
                  <a:latin typeface="Arial" charset="0"/>
                </a:rPr>
                <a:t>พ</a:t>
              </a:r>
            </a:p>
          </p:txBody>
        </p:sp>
        <p:sp>
          <p:nvSpPr>
            <p:cNvPr id="337" name="Rectangle 67"/>
            <p:cNvSpPr>
              <a:spLocks noChangeArrowheads="1"/>
            </p:cNvSpPr>
            <p:nvPr/>
          </p:nvSpPr>
          <p:spPr bwMode="auto">
            <a:xfrm>
              <a:off x="2685" y="3158"/>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คาเดช บาร์เนีย</a:t>
              </a:r>
            </a:p>
          </p:txBody>
        </p:sp>
        <p:sp>
          <p:nvSpPr>
            <p:cNvPr id="338" name="Rectangle 68"/>
            <p:cNvSpPr>
              <a:spLocks noChangeArrowheads="1"/>
            </p:cNvSpPr>
            <p:nvPr/>
          </p:nvSpPr>
          <p:spPr bwMode="auto">
            <a:xfrm>
              <a:off x="2870" y="3274"/>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40</a:t>
              </a:r>
            </a:p>
          </p:txBody>
        </p:sp>
        <p:sp>
          <p:nvSpPr>
            <p:cNvPr id="339" name="Rectangle 69"/>
            <p:cNvSpPr>
              <a:spLocks noChangeArrowheads="1"/>
            </p:cNvSpPr>
            <p:nvPr/>
          </p:nvSpPr>
          <p:spPr bwMode="auto">
            <a:xfrm>
              <a:off x="2723" y="3382"/>
              <a:ext cx="48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5 Sermons</a:t>
              </a:r>
            </a:p>
          </p:txBody>
        </p:sp>
        <p:sp>
          <p:nvSpPr>
            <p:cNvPr id="340" name="Line 70"/>
            <p:cNvSpPr>
              <a:spLocks noChangeShapeType="1"/>
            </p:cNvSpPr>
            <p:nvPr/>
          </p:nvSpPr>
          <p:spPr bwMode="auto">
            <a:xfrm>
              <a:off x="2695" y="349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1" name="Rectangle 71"/>
            <p:cNvSpPr>
              <a:spLocks noChangeArrowheads="1"/>
            </p:cNvSpPr>
            <p:nvPr/>
          </p:nvSpPr>
          <p:spPr bwMode="auto">
            <a:xfrm>
              <a:off x="2817" y="2826"/>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อพยพ</a:t>
              </a:r>
            </a:p>
          </p:txBody>
        </p:sp>
        <p:sp>
          <p:nvSpPr>
            <p:cNvPr id="342" name="Line 72"/>
            <p:cNvSpPr>
              <a:spLocks noChangeShapeType="1"/>
            </p:cNvSpPr>
            <p:nvPr/>
          </p:nvSpPr>
          <p:spPr bwMode="auto">
            <a:xfrm>
              <a:off x="2667" y="560"/>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3" name="Line 73"/>
            <p:cNvSpPr>
              <a:spLocks noChangeShapeType="1"/>
            </p:cNvSpPr>
            <p:nvPr/>
          </p:nvSpPr>
          <p:spPr bwMode="auto">
            <a:xfrm>
              <a:off x="2695" y="380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4" name="Line 74"/>
            <p:cNvSpPr>
              <a:spLocks noChangeShapeType="1"/>
            </p:cNvSpPr>
            <p:nvPr/>
          </p:nvSpPr>
          <p:spPr bwMode="auto">
            <a:xfrm>
              <a:off x="2695" y="392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5" name="Rectangle 75"/>
            <p:cNvSpPr>
              <a:spLocks noChangeArrowheads="1"/>
            </p:cNvSpPr>
            <p:nvPr/>
          </p:nvSpPr>
          <p:spPr bwMode="auto">
            <a:xfrm>
              <a:off x="2747" y="3550"/>
              <a:ext cx="30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โยชูวา</a:t>
              </a:r>
            </a:p>
          </p:txBody>
        </p:sp>
        <p:sp>
          <p:nvSpPr>
            <p:cNvPr id="346" name="Rectangle 76"/>
            <p:cNvSpPr>
              <a:spLocks noChangeArrowheads="1"/>
            </p:cNvSpPr>
            <p:nvPr/>
          </p:nvSpPr>
          <p:spPr bwMode="auto">
            <a:xfrm>
              <a:off x="2770" y="3686"/>
              <a:ext cx="3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เยริโค</a:t>
              </a:r>
              <a:r>
                <a:rPr lang="en-US" sz="900">
                  <a:solidFill>
                    <a:srgbClr val="000000"/>
                  </a:solidFill>
                  <a:latin typeface="Arial" charset="0"/>
                </a:rPr>
                <a:t>/</a:t>
              </a:r>
              <a:r>
                <a:rPr lang="hi-in" sz="900">
                  <a:solidFill>
                    <a:srgbClr val="000000"/>
                  </a:solidFill>
                  <a:latin typeface="Arial" charset="0"/>
                </a:rPr>
                <a:t>อัย</a:t>
              </a:r>
            </a:p>
          </p:txBody>
        </p:sp>
        <p:sp>
          <p:nvSpPr>
            <p:cNvPr id="347" name="Rectangle 77"/>
            <p:cNvSpPr>
              <a:spLocks noChangeArrowheads="1"/>
            </p:cNvSpPr>
            <p:nvPr/>
          </p:nvSpPr>
          <p:spPr bwMode="auto">
            <a:xfrm>
              <a:off x="2736" y="3806"/>
              <a:ext cx="45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แบ่งดินแดน</a:t>
              </a:r>
            </a:p>
          </p:txBody>
        </p:sp>
      </p:grpSp>
      <p:sp>
        <p:nvSpPr>
          <p:cNvPr id="270" name="Rectangle 163"/>
          <p:cNvSpPr>
            <a:spLocks noChangeArrowheads="1"/>
          </p:cNvSpPr>
          <p:nvPr/>
        </p:nvSpPr>
        <p:spPr bwMode="auto">
          <a:xfrm>
            <a:off x="7180263" y="1219200"/>
            <a:ext cx="9525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a:solidFill>
                  <a:srgbClr val="FFFF00"/>
                </a:solidFill>
                <a:latin typeface="Times New Roman" charset="0"/>
              </a:rPr>
              <a:t>(</a:t>
            </a:r>
            <a:r>
              <a:rPr lang="hi-in" sz="1000" dirty="0">
                <a:solidFill>
                  <a:srgbClr val="FFFF00"/>
                </a:solidFill>
                <a:latin typeface="Times New Roman" charset="0"/>
              </a:rPr>
              <a:t>ก่อนคศ </a:t>
            </a:r>
            <a:r>
              <a:rPr lang="en-US" sz="1000" dirty="0">
                <a:solidFill>
                  <a:srgbClr val="FFFF00"/>
                </a:solidFill>
                <a:latin typeface="Times New Roman" charset="0"/>
              </a:rPr>
              <a:t>1000)</a:t>
            </a:r>
          </a:p>
        </p:txBody>
      </p:sp>
      <p:sp>
        <p:nvSpPr>
          <p:cNvPr id="32772"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773"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8"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9"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0"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1"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2"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3"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4"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5"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6"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7"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8"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09"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0"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1"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2"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3"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4"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5"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16"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817"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818"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19"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20"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2821"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22"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23"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24"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25"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26"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2829"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32830"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32831"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32832"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4 </a:t>
            </a:r>
            <a:r>
              <a:rPr lang="th-TH" b="1" smtClean="0">
                <a:solidFill>
                  <a:srgbClr val="EEFF4B"/>
                </a:solidFill>
                <a:latin typeface="Times" charset="0"/>
              </a:rPr>
              <a:t>คน</a:t>
            </a:r>
            <a:endParaRPr lang="en-US" b="1" smtClean="0">
              <a:solidFill>
                <a:srgbClr val="EEFF4B"/>
              </a:solidFill>
              <a:latin typeface="Times" charset="0"/>
            </a:endParaRPr>
          </a:p>
        </p:txBody>
      </p:sp>
      <p:sp>
        <p:nvSpPr>
          <p:cNvPr id="32834"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35"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80" name="Text Box 156"/>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C</a:t>
            </a:r>
          </a:p>
        </p:txBody>
      </p:sp>
      <p:sp>
        <p:nvSpPr>
          <p:cNvPr id="32837"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38"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839"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40"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2841"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842"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th-TH"/>
          </a:p>
        </p:txBody>
      </p:sp>
      <p:sp>
        <p:nvSpPr>
          <p:cNvPr id="32843"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32844"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32845"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nvGrpSpPr>
          <p:cNvPr id="32846" name="Group 168"/>
          <p:cNvGrpSpPr>
            <a:grpSpLocks/>
          </p:cNvGrpSpPr>
          <p:nvPr/>
        </p:nvGrpSpPr>
        <p:grpSpPr bwMode="auto">
          <a:xfrm>
            <a:off x="6591300" y="4418013"/>
            <a:ext cx="952500" cy="527050"/>
            <a:chOff x="4152" y="2783"/>
            <a:chExt cx="600" cy="332"/>
          </a:xfrm>
        </p:grpSpPr>
        <p:sp>
          <p:nvSpPr>
            <p:cNvPr id="32918"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919"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32920"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32849"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0"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1"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5"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8"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9"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0"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1" name="Rectangle 187"/>
          <p:cNvSpPr>
            <a:spLocks noChangeArrowheads="1"/>
          </p:cNvSpPr>
          <p:nvPr/>
        </p:nvSpPr>
        <p:spPr bwMode="auto">
          <a:xfrm>
            <a:off x="6523038" y="3213100"/>
            <a:ext cx="463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เป็นเชลย</a:t>
            </a:r>
            <a:endParaRPr lang="en-US" sz="900" b="1">
              <a:solidFill>
                <a:srgbClr val="000000"/>
              </a:solidFill>
              <a:latin typeface="Chicago" charset="0"/>
            </a:endParaRPr>
          </a:p>
        </p:txBody>
      </p:sp>
      <p:sp>
        <p:nvSpPr>
          <p:cNvPr id="32862"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3"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4"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5" name="Rectangle 191"/>
          <p:cNvSpPr>
            <a:spLocks noChangeArrowheads="1"/>
          </p:cNvSpPr>
          <p:nvPr/>
        </p:nvSpPr>
        <p:spPr bwMode="auto">
          <a:xfrm>
            <a:off x="6599238" y="4394200"/>
            <a:ext cx="460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ช่วงเงียบ</a:t>
            </a:r>
            <a:endParaRPr lang="en-US" sz="900" b="1">
              <a:solidFill>
                <a:srgbClr val="000000"/>
              </a:solidFill>
              <a:latin typeface="Chicago" charset="0"/>
            </a:endParaRPr>
          </a:p>
        </p:txBody>
      </p:sp>
      <p:sp>
        <p:nvSpPr>
          <p:cNvPr id="32866"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7"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68"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32869"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32870"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b="1">
                <a:solidFill>
                  <a:srgbClr val="000000"/>
                </a:solidFill>
                <a:latin typeface="Chicago" charset="0"/>
              </a:rPr>
              <a:t>พระเยซู</a:t>
            </a:r>
            <a:endParaRPr lang="en-US" sz="1200" b="1">
              <a:solidFill>
                <a:srgbClr val="000000"/>
              </a:solidFill>
              <a:latin typeface="Chicago" charset="0"/>
            </a:endParaRPr>
          </a:p>
        </p:txBody>
      </p:sp>
      <p:sp>
        <p:nvSpPr>
          <p:cNvPr id="32871"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2"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3"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4"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5"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6"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7"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878" name="Rectangle 204"/>
          <p:cNvSpPr>
            <a:spLocks noChangeArrowheads="1"/>
          </p:cNvSpPr>
          <p:nvPr/>
        </p:nvSpPr>
        <p:spPr bwMode="auto">
          <a:xfrm>
            <a:off x="6592888" y="741363"/>
            <a:ext cx="952500" cy="442912"/>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2879" name="AutoShape 205"/>
          <p:cNvSpPr>
            <a:spLocks noChangeArrowheads="1"/>
          </p:cNvSpPr>
          <p:nvPr/>
        </p:nvSpPr>
        <p:spPr bwMode="auto">
          <a:xfrm>
            <a:off x="6613525" y="615950"/>
            <a:ext cx="692150" cy="250825"/>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h-TH"/>
          </a:p>
        </p:txBody>
      </p:sp>
      <p:sp>
        <p:nvSpPr>
          <p:cNvPr id="32880" name="Rectangle 206"/>
          <p:cNvSpPr>
            <a:spLocks noChangeArrowheads="1"/>
          </p:cNvSpPr>
          <p:nvPr/>
        </p:nvSpPr>
        <p:spPr bwMode="auto">
          <a:xfrm>
            <a:off x="6570663" y="561975"/>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sp>
        <p:nvSpPr>
          <p:cNvPr id="32881"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82"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83" name="Rectangle 209"/>
          <p:cNvSpPr>
            <a:spLocks noChangeArrowheads="1"/>
          </p:cNvSpPr>
          <p:nvPr/>
        </p:nvSpPr>
        <p:spPr bwMode="auto">
          <a:xfrm>
            <a:off x="6580188" y="1266825"/>
            <a:ext cx="866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sp>
        <p:nvSpPr>
          <p:cNvPr id="32884"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85"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32887"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dirty="0" smtClean="0">
                <a:solidFill>
                  <a:schemeClr val="tx1"/>
                </a:solidFill>
                <a:latin typeface="Comic Sans MS" charset="0"/>
              </a:rPr>
              <a:t>จากผู้วินิจฉัยถึงนางรูธ</a:t>
            </a:r>
            <a:endParaRPr lang="en-US" sz="1600" b="1" dirty="0" smtClean="0">
              <a:solidFill>
                <a:schemeClr val="tx1"/>
              </a:solidFill>
              <a:latin typeface="Comic Sans MS" charset="0"/>
            </a:endParaRPr>
          </a:p>
        </p:txBody>
      </p:sp>
      <p:sp>
        <p:nvSpPr>
          <p:cNvPr id="32889"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90"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sp>
        <p:nvSpPr>
          <p:cNvPr id="564448" name="Rectangle 224"/>
          <p:cNvSpPr>
            <a:spLocks noChangeArrowheads="1"/>
          </p:cNvSpPr>
          <p:nvPr/>
        </p:nvSpPr>
        <p:spPr bwMode="auto">
          <a:xfrm>
            <a:off x="8110538" y="6545263"/>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Comic Sans MS" charset="0"/>
              </a:rPr>
              <a:t>15</a:t>
            </a:r>
          </a:p>
        </p:txBody>
      </p:sp>
      <p:sp>
        <p:nvSpPr>
          <p:cNvPr id="32892"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sp>
        <p:nvSpPr>
          <p:cNvPr id="32893" name="Text Box 280"/>
          <p:cNvSpPr txBox="1">
            <a:spLocks noChangeArrowheads="1"/>
          </p:cNvSpPr>
          <p:nvPr/>
        </p:nvSpPr>
        <p:spPr bwMode="auto">
          <a:xfrm>
            <a:off x="8589963" y="6467475"/>
            <a:ext cx="314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grpSp>
        <p:nvGrpSpPr>
          <p:cNvPr id="32894"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26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smtClean="0">
                <a:solidFill>
                  <a:srgbClr val="EEFF4B"/>
                </a:solidFill>
                <a:latin typeface="Times New Roman" charset="0"/>
              </a:rPr>
              <a:t>ง</a:t>
            </a:r>
          </a:p>
        </p:txBody>
      </p:sp>
      <p:sp>
        <p:nvSpPr>
          <p:cNvPr id="268"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smtClean="0">
                <a:solidFill>
                  <a:srgbClr val="EEFF4B"/>
                </a:solidFill>
                <a:latin typeface="Times New Roman" charset="0"/>
              </a:rPr>
              <a:t>ย</a:t>
            </a:r>
          </a:p>
        </p:txBody>
      </p:sp>
      <p:sp>
        <p:nvSpPr>
          <p:cNvPr id="26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457200">
              <a:spcBef>
                <a:spcPts val="1750"/>
              </a:spcBef>
              <a:buSzPct val="100000"/>
              <a:defRPr/>
            </a:pPr>
            <a:r>
              <a:rPr lang="en-US" sz="2800" b="0" smtClean="0">
                <a:solidFill>
                  <a:srgbClr val="EEFF4B"/>
                </a:solidFill>
                <a:latin typeface="Times New Roman" charset="0"/>
              </a:rPr>
              <a:t>3 </a:t>
            </a:r>
            <a:r>
              <a:rPr lang="hi-in" sz="2800" b="0" smtClean="0">
                <a:solidFill>
                  <a:srgbClr val="EEFF4B"/>
                </a:solidFill>
                <a:latin typeface="Times New Roman" charset="0"/>
              </a:rPr>
              <a:t>ชุมชน</a:t>
            </a:r>
          </a:p>
        </p:txBody>
      </p:sp>
      <p:sp>
        <p:nvSpPr>
          <p:cNvPr id="389"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390" name="Rectangle 135"/>
          <p:cNvSpPr>
            <a:spLocks noChangeArrowheads="1"/>
          </p:cNvSpPr>
          <p:nvPr/>
        </p:nvSpPr>
        <p:spPr bwMode="auto">
          <a:xfrm>
            <a:off x="725488" y="3506788"/>
            <a:ext cx="34639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effectLst>
                  <a:outerShdw blurRad="50800" dist="63500" dir="2700000" algn="tl" rotWithShape="0">
                    <a:srgbClr val="000000"/>
                  </a:outerShdw>
                </a:effectLst>
                <a:latin typeface="Times New Roman" charset="0"/>
              </a:rPr>
              <a:t>7 = 4 + 3 </a:t>
            </a:r>
          </a:p>
        </p:txBody>
      </p:sp>
      <p:grpSp>
        <p:nvGrpSpPr>
          <p:cNvPr id="32901" name="Group 216"/>
          <p:cNvGrpSpPr>
            <a:grpSpLocks/>
          </p:cNvGrpSpPr>
          <p:nvPr/>
        </p:nvGrpSpPr>
        <p:grpSpPr bwMode="auto">
          <a:xfrm>
            <a:off x="7983538" y="3429000"/>
            <a:ext cx="974725" cy="633413"/>
            <a:chOff x="5029" y="2160"/>
            <a:chExt cx="614" cy="399"/>
          </a:xfrm>
        </p:grpSpPr>
        <p:sp>
          <p:nvSpPr>
            <p:cNvPr id="32904"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5"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06" name="Rectangle 219"/>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07"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08"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32909"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2910"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32911"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12"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13" name="Rectangle 226"/>
            <p:cNvSpPr>
              <a:spLocks noChangeArrowheads="1"/>
            </p:cNvSpPr>
            <p:nvPr/>
          </p:nvSpPr>
          <p:spPr bwMode="auto">
            <a:xfrm>
              <a:off x="5200" y="2390"/>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14" name="Rectangle 227"/>
            <p:cNvSpPr>
              <a:spLocks noChangeArrowheads="1"/>
            </p:cNvSpPr>
            <p:nvPr/>
          </p:nvSpPr>
          <p:spPr bwMode="auto">
            <a:xfrm>
              <a:off x="5136" y="2278"/>
              <a:ext cx="31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ผู้วินิจฉัย</a:t>
              </a:r>
              <a:endParaRPr lang="en-US" sz="1000" b="1">
                <a:solidFill>
                  <a:srgbClr val="000000"/>
                </a:solidFill>
                <a:latin typeface="Helvetica" charset="0"/>
              </a:endParaRPr>
            </a:p>
          </p:txBody>
        </p:sp>
        <p:sp>
          <p:nvSpPr>
            <p:cNvPr id="32915" name="Rectangle 228"/>
            <p:cNvSpPr>
              <a:spLocks noChangeArrowheads="1"/>
            </p:cNvSpPr>
            <p:nvPr/>
          </p:nvSpPr>
          <p:spPr bwMode="auto">
            <a:xfrm>
              <a:off x="5029" y="2160"/>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grpSp>
      <p:sp>
        <p:nvSpPr>
          <p:cNvPr id="396"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4439" name="Oval 215"/>
          <p:cNvSpPr>
            <a:spLocks noChangeArrowheads="1"/>
          </p:cNvSpPr>
          <p:nvPr/>
        </p:nvSpPr>
        <p:spPr bwMode="auto">
          <a:xfrm>
            <a:off x="6280150" y="1195388"/>
            <a:ext cx="1328738" cy="357187"/>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4437"/>
                                        </p:tgtEl>
                                        <p:attrNameLst>
                                          <p:attrName>style.visibility</p:attrName>
                                        </p:attrNameLst>
                                      </p:cBhvr>
                                      <p:to>
                                        <p:strVal val="visible"/>
                                      </p:to>
                                    </p:set>
                                    <p:anim calcmode="lin" valueType="num">
                                      <p:cBhvr>
                                        <p:cTn id="15" dur="500" fill="hold"/>
                                        <p:tgtEl>
                                          <p:spTgt spid="564437"/>
                                        </p:tgtEl>
                                        <p:attrNameLst>
                                          <p:attrName>ppt_w</p:attrName>
                                        </p:attrNameLst>
                                      </p:cBhvr>
                                      <p:tavLst>
                                        <p:tav tm="0">
                                          <p:val>
                                            <p:fltVal val="0"/>
                                          </p:val>
                                        </p:tav>
                                        <p:tav tm="100000">
                                          <p:val>
                                            <p:strVal val="#ppt_w"/>
                                          </p:val>
                                        </p:tav>
                                      </p:tavLst>
                                    </p:anim>
                                    <p:anim calcmode="lin" valueType="num">
                                      <p:cBhvr>
                                        <p:cTn id="16" dur="500" fill="hold"/>
                                        <p:tgtEl>
                                          <p:spTgt spid="564437"/>
                                        </p:tgtEl>
                                        <p:attrNameLst>
                                          <p:attrName>ppt_h</p:attrName>
                                        </p:attrNameLst>
                                      </p:cBhvr>
                                      <p:tavLst>
                                        <p:tav tm="0">
                                          <p:val>
                                            <p:fltVal val="0"/>
                                          </p:val>
                                        </p:tav>
                                        <p:tav tm="100000">
                                          <p:val>
                                            <p:strVal val="#ppt_h"/>
                                          </p:val>
                                        </p:tav>
                                      </p:tavLst>
                                    </p:anim>
                                    <p:anim calcmode="lin" valueType="num">
                                      <p:cBhvr>
                                        <p:cTn id="17" dur="500" fill="hold"/>
                                        <p:tgtEl>
                                          <p:spTgt spid="564437"/>
                                        </p:tgtEl>
                                        <p:attrNameLst>
                                          <p:attrName>ppt_x</p:attrName>
                                        </p:attrNameLst>
                                      </p:cBhvr>
                                      <p:tavLst>
                                        <p:tav tm="0">
                                          <p:val>
                                            <p:fltVal val="0.5"/>
                                          </p:val>
                                        </p:tav>
                                        <p:tav tm="100000">
                                          <p:val>
                                            <p:strVal val="#ppt_x"/>
                                          </p:val>
                                        </p:tav>
                                      </p:tavLst>
                                    </p:anim>
                                    <p:anim calcmode="lin" valueType="num">
                                      <p:cBhvr>
                                        <p:cTn id="18"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96"/>
                                        </p:tgtEl>
                                        <p:attrNameLst>
                                          <p:attrName>style.visibility</p:attrName>
                                        </p:attrNameLst>
                                      </p:cBhvr>
                                      <p:to>
                                        <p:strVal val="visible"/>
                                      </p:to>
                                    </p:set>
                                    <p:anim calcmode="lin" valueType="num">
                                      <p:cBhvr>
                                        <p:cTn id="23" dur="500" fill="hold"/>
                                        <p:tgtEl>
                                          <p:spTgt spid="396"/>
                                        </p:tgtEl>
                                        <p:attrNameLst>
                                          <p:attrName>ppt_w</p:attrName>
                                        </p:attrNameLst>
                                      </p:cBhvr>
                                      <p:tavLst>
                                        <p:tav tm="0">
                                          <p:val>
                                            <p:fltVal val="0"/>
                                          </p:val>
                                        </p:tav>
                                        <p:tav tm="100000">
                                          <p:val>
                                            <p:strVal val="#ppt_w"/>
                                          </p:val>
                                        </p:tav>
                                      </p:tavLst>
                                    </p:anim>
                                    <p:anim calcmode="lin" valueType="num">
                                      <p:cBhvr>
                                        <p:cTn id="24" dur="500" fill="hold"/>
                                        <p:tgtEl>
                                          <p:spTgt spid="396"/>
                                        </p:tgtEl>
                                        <p:attrNameLst>
                                          <p:attrName>ppt_h</p:attrName>
                                        </p:attrNameLst>
                                      </p:cBhvr>
                                      <p:tavLst>
                                        <p:tav tm="0">
                                          <p:val>
                                            <p:fltVal val="0"/>
                                          </p:val>
                                        </p:tav>
                                        <p:tav tm="100000">
                                          <p:val>
                                            <p:strVal val="#ppt_h"/>
                                          </p:val>
                                        </p:tav>
                                      </p:tavLst>
                                    </p:anim>
                                    <p:anim calcmode="lin" valueType="num">
                                      <p:cBhvr>
                                        <p:cTn id="25" dur="500" fill="hold"/>
                                        <p:tgtEl>
                                          <p:spTgt spid="396"/>
                                        </p:tgtEl>
                                        <p:attrNameLst>
                                          <p:attrName>ppt_x</p:attrName>
                                        </p:attrNameLst>
                                      </p:cBhvr>
                                      <p:tavLst>
                                        <p:tav tm="0">
                                          <p:val>
                                            <p:fltVal val="0.5"/>
                                          </p:val>
                                        </p:tav>
                                        <p:tav tm="100000">
                                          <p:val>
                                            <p:strVal val="#ppt_x"/>
                                          </p:val>
                                        </p:tav>
                                      </p:tavLst>
                                    </p:anim>
                                    <p:anim calcmode="lin" valueType="num">
                                      <p:cBhvr>
                                        <p:cTn id="26" dur="500" fill="hold"/>
                                        <p:tgtEl>
                                          <p:spTgt spid="39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564439"/>
                                        </p:tgtEl>
                                        <p:attrNameLst>
                                          <p:attrName>style.visibility</p:attrName>
                                        </p:attrNameLst>
                                      </p:cBhvr>
                                      <p:to>
                                        <p:strVal val="visible"/>
                                      </p:to>
                                    </p:set>
                                    <p:anim calcmode="lin" valueType="num">
                                      <p:cBhvr>
                                        <p:cTn id="31"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2"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3" dur="500" fill="hold"/>
                                        <p:tgtEl>
                                          <p:spTgt spid="564439"/>
                                        </p:tgtEl>
                                        <p:attrNameLst>
                                          <p:attrName>ppt_x</p:attrName>
                                        </p:attrNameLst>
                                      </p:cBhvr>
                                      <p:tavLst>
                                        <p:tav tm="0">
                                          <p:val>
                                            <p:fltVal val="0.5"/>
                                          </p:val>
                                        </p:tav>
                                        <p:tav tm="100000">
                                          <p:val>
                                            <p:strVal val="#ppt_x"/>
                                          </p:val>
                                        </p:tav>
                                      </p:tavLst>
                                    </p:anim>
                                    <p:anim calcmode="lin" valueType="num">
                                      <p:cBhvr>
                                        <p:cTn id="34"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7" grpId="0" animBg="1"/>
      <p:bldP spid="396" grpId="0" animBg="1"/>
      <p:bldP spid="5644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481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th-TH"/>
          </a:p>
        </p:txBody>
      </p:sp>
      <p:sp>
        <p:nvSpPr>
          <p:cNvPr id="444420"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600" b="1">
                <a:solidFill>
                  <a:srgbClr val="FAFD00"/>
                </a:solidFill>
                <a:latin typeface="Times" charset="0"/>
              </a:rPr>
              <a:t>ประเมินช่วงเวลาอย่างคร่าวๆ</a:t>
            </a:r>
            <a:r>
              <a:rPr lang="en-US" sz="3600" b="1">
                <a:solidFill>
                  <a:srgbClr val="FAFD00"/>
                </a:solidFill>
                <a:latin typeface="Times" charset="0"/>
              </a:rPr>
              <a:t>:</a:t>
            </a:r>
          </a:p>
          <a:p>
            <a:pPr algn="ctr">
              <a:defRPr/>
            </a:pPr>
            <a:endParaRPr lang="en-US" sz="3600" b="1">
              <a:solidFill>
                <a:srgbClr val="FAFD00"/>
              </a:solidFill>
              <a:latin typeface="Times" charset="0"/>
            </a:endParaRPr>
          </a:p>
          <a:p>
            <a:pPr>
              <a:defRPr/>
            </a:pPr>
            <a:r>
              <a:rPr lang="th-TH" sz="3600" b="1">
                <a:solidFill>
                  <a:srgbClr val="FAFD00"/>
                </a:solidFill>
                <a:latin typeface="Times" charset="0"/>
              </a:rPr>
              <a:t>อับราฮัม</a:t>
            </a:r>
            <a:r>
              <a:rPr lang="en-US" sz="3600" b="1">
                <a:solidFill>
                  <a:srgbClr val="FAFD00"/>
                </a:solidFill>
                <a:latin typeface="Times" charset="0"/>
              </a:rPr>
              <a:t>-</a:t>
            </a:r>
            <a:r>
              <a:rPr lang="th-TH" sz="3600" b="1">
                <a:solidFill>
                  <a:srgbClr val="FAFD00"/>
                </a:solidFill>
                <a:latin typeface="Times" charset="0"/>
              </a:rPr>
              <a:t>โยเซฟ</a:t>
            </a:r>
            <a:r>
              <a:rPr lang="en-US" sz="3600" b="1">
                <a:solidFill>
                  <a:srgbClr val="FAFD00"/>
                </a:solidFill>
                <a:latin typeface="Times" charset="0"/>
              </a:rPr>
              <a:t>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th-TH" sz="3600" b="1">
                <a:solidFill>
                  <a:srgbClr val="FAFD00"/>
                </a:solidFill>
                <a:latin typeface="Times" charset="0"/>
              </a:rPr>
              <a:t>โมเสส</a:t>
            </a:r>
            <a:r>
              <a:rPr lang="en-US" sz="3600" b="1">
                <a:solidFill>
                  <a:srgbClr val="FAFD00"/>
                </a:solidFill>
                <a:latin typeface="Times" charset="0"/>
              </a:rPr>
              <a:t>-</a:t>
            </a:r>
            <a:r>
              <a:rPr lang="th-TH" sz="3600" b="1">
                <a:solidFill>
                  <a:srgbClr val="FAFD00"/>
                </a:solidFill>
                <a:latin typeface="Times" charset="0"/>
              </a:rPr>
              <a:t>โยชูวา</a:t>
            </a:r>
            <a:r>
              <a:rPr lang="en-US" sz="3600" b="1">
                <a:solidFill>
                  <a:srgbClr val="FAFD00"/>
                </a:solidFill>
                <a:latin typeface="Times" charset="0"/>
              </a:rPr>
              <a:t>	  		1500 B.C.</a:t>
            </a:r>
          </a:p>
          <a:p>
            <a:pPr>
              <a:defRPr/>
            </a:pPr>
            <a:endParaRPr lang="en-US" sz="3600" b="1">
              <a:solidFill>
                <a:srgbClr val="FAFD00"/>
              </a:solidFill>
              <a:latin typeface="Times" charset="0"/>
            </a:endParaRPr>
          </a:p>
          <a:p>
            <a:pPr>
              <a:defRPr/>
            </a:pPr>
            <a:r>
              <a:rPr lang="th-TH" sz="3600" b="1">
                <a:solidFill>
                  <a:schemeClr val="hlink"/>
                </a:solidFill>
                <a:latin typeface="Times" charset="0"/>
              </a:rPr>
              <a:t>อนาธิปไตย</a:t>
            </a:r>
            <a:r>
              <a:rPr lang="en-US" sz="3600" b="1">
                <a:solidFill>
                  <a:schemeClr val="hlink"/>
                </a:solidFill>
                <a:latin typeface="Times" charset="0"/>
              </a:rPr>
              <a:t>-</a:t>
            </a:r>
            <a:r>
              <a:rPr lang="th-TH" sz="3600" b="1">
                <a:solidFill>
                  <a:schemeClr val="hlink"/>
                </a:solidFill>
                <a:latin typeface="Times" charset="0"/>
              </a:rPr>
              <a:t>สมบูรณาญาสิทธิราชย์</a:t>
            </a:r>
            <a:r>
              <a:rPr lang="en-US" sz="3600" b="1">
                <a:solidFill>
                  <a:schemeClr val="hlink"/>
                </a:solidFill>
                <a:latin typeface="Times" charset="0"/>
              </a:rPr>
              <a:t>  	1000 B.C.</a:t>
            </a:r>
            <a:endParaRPr lang="en-US"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th-TH"/>
          </a:p>
        </p:txBody>
      </p:sp>
      <p:sp>
        <p:nvSpPr>
          <p:cNvPr id="34822"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6866"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9:1 </a:t>
            </a:r>
            <a:r>
              <a:rPr lang="th-TH" sz="1600" b="1" smtClean="0">
                <a:solidFill>
                  <a:schemeClr val="tx1"/>
                </a:solidFill>
                <a:latin typeface="Comic Sans MS" charset="0"/>
              </a:rPr>
              <a:t>ถึง</a:t>
            </a:r>
            <a:r>
              <a:rPr lang="en-US" sz="1600" b="1" smtClean="0">
                <a:solidFill>
                  <a:schemeClr val="tx1"/>
                </a:solidFill>
                <a:latin typeface="Comic Sans MS" charset="0"/>
              </a:rPr>
              <a:t> 2 </a:t>
            </a:r>
            <a:r>
              <a:rPr lang="th-TH" sz="1600" b="1" smtClean="0">
                <a:solidFill>
                  <a:schemeClr val="tx1"/>
                </a:solidFill>
                <a:latin typeface="Comic Sans MS" charset="0"/>
              </a:rPr>
              <a:t>พกษ.</a:t>
            </a:r>
            <a:r>
              <a:rPr lang="en-US" sz="1600" b="1" smtClean="0">
                <a:solidFill>
                  <a:schemeClr val="tx1"/>
                </a:solidFill>
                <a:latin typeface="Comic Sans MS" charset="0"/>
              </a:rPr>
              <a:t> 25:21</a:t>
            </a:r>
          </a:p>
        </p:txBody>
      </p:sp>
      <p:sp>
        <p:nvSpPr>
          <p:cNvPr id="3686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36870"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36872"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5400">
                <a:solidFill>
                  <a:srgbClr val="1CFF23"/>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nvGrpSpPr>
          <p:cNvPr id="36874" name="Group 136"/>
          <p:cNvGrpSpPr>
            <a:grpSpLocks/>
          </p:cNvGrpSpPr>
          <p:nvPr/>
        </p:nvGrpSpPr>
        <p:grpSpPr bwMode="auto">
          <a:xfrm>
            <a:off x="2684463" y="930275"/>
            <a:ext cx="4973637" cy="4221163"/>
            <a:chOff x="1471" y="701"/>
            <a:chExt cx="3133" cy="2659"/>
          </a:xfrm>
        </p:grpSpPr>
        <p:sp>
          <p:nvSpPr>
            <p:cNvPr id="36876"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36877"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78"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36879"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880"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36881" name="Rectangle 64"/>
            <p:cNvSpPr>
              <a:spLocks noChangeArrowheads="1"/>
            </p:cNvSpPr>
            <p:nvPr/>
          </p:nvSpPr>
          <p:spPr bwMode="auto">
            <a:xfrm>
              <a:off x="1589" y="727"/>
              <a:ext cx="5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การทรงสร้าง</a:t>
              </a:r>
              <a:endParaRPr lang="en-US"/>
            </a:p>
          </p:txBody>
        </p:sp>
        <p:sp>
          <p:nvSpPr>
            <p:cNvPr id="36882"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3"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84"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36885"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86"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36887"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36888"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36889" name="Rectangle 72"/>
            <p:cNvSpPr>
              <a:spLocks noChangeArrowheads="1"/>
            </p:cNvSpPr>
            <p:nvPr/>
          </p:nvSpPr>
          <p:spPr bwMode="auto">
            <a:xfrm>
              <a:off x="1803" y="923"/>
              <a:ext cx="4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อัมบราฮัม</a:t>
              </a:r>
              <a:endParaRPr lang="en-US"/>
            </a:p>
          </p:txBody>
        </p:sp>
        <p:sp>
          <p:nvSpPr>
            <p:cNvPr id="36890"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1"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2"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36893"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94"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36895"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896"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36897" name="Rectangle 80"/>
            <p:cNvSpPr>
              <a:spLocks noChangeArrowheads="1"/>
            </p:cNvSpPr>
            <p:nvPr/>
          </p:nvSpPr>
          <p:spPr bwMode="auto">
            <a:xfrm>
              <a:off x="2008" y="1121"/>
              <a:ext cx="3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โยเซฟ</a:t>
              </a:r>
              <a:endParaRPr lang="en-US"/>
            </a:p>
          </p:txBody>
        </p:sp>
        <p:sp>
          <p:nvSpPr>
            <p:cNvPr id="36898"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9"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0"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36901"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02"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36903" name="Rectangle 86"/>
            <p:cNvSpPr>
              <a:spLocks noChangeArrowheads="1"/>
            </p:cNvSpPr>
            <p:nvPr/>
          </p:nvSpPr>
          <p:spPr bwMode="auto">
            <a:xfrm>
              <a:off x="2220" y="1310"/>
              <a:ext cx="36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โมเสส</a:t>
              </a:r>
              <a:endParaRPr lang="en-US"/>
            </a:p>
          </p:txBody>
        </p:sp>
        <p:sp>
          <p:nvSpPr>
            <p:cNvPr id="36904"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5"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36906"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07"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36908" name="Rectangle 91"/>
            <p:cNvSpPr>
              <a:spLocks noChangeArrowheads="1"/>
            </p:cNvSpPr>
            <p:nvPr/>
          </p:nvSpPr>
          <p:spPr bwMode="auto">
            <a:xfrm>
              <a:off x="2370" y="1516"/>
              <a:ext cx="36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โยชูวา</a:t>
              </a:r>
              <a:endParaRPr lang="en-US"/>
            </a:p>
          </p:txBody>
        </p:sp>
        <p:sp>
          <p:nvSpPr>
            <p:cNvPr id="36909"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0"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36911"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36912"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36913" name="Rectangle 96"/>
            <p:cNvSpPr>
              <a:spLocks noChangeArrowheads="1"/>
            </p:cNvSpPr>
            <p:nvPr/>
          </p:nvSpPr>
          <p:spPr bwMode="auto">
            <a:xfrm>
              <a:off x="2428" y="1706"/>
              <a:ext cx="5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อนาธิปไตย</a:t>
              </a:r>
              <a:endParaRPr lang="en-US"/>
            </a:p>
          </p:txBody>
        </p:sp>
        <p:sp>
          <p:nvSpPr>
            <p:cNvPr id="36914"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5"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36916"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17"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36918" name="Rectangle 101"/>
            <p:cNvSpPr>
              <a:spLocks noChangeArrowheads="1"/>
            </p:cNvSpPr>
            <p:nvPr/>
          </p:nvSpPr>
          <p:spPr bwMode="auto">
            <a:xfrm>
              <a:off x="2396" y="1920"/>
              <a:ext cx="9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สมบูรณาญาสิทธิราชย์</a:t>
              </a:r>
              <a:endParaRPr lang="en-US"/>
            </a:p>
          </p:txBody>
        </p:sp>
        <p:sp>
          <p:nvSpPr>
            <p:cNvPr id="36919"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0"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36921"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36922"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36923" name="Rectangle 106"/>
            <p:cNvSpPr>
              <a:spLocks noChangeArrowheads="1"/>
            </p:cNvSpPr>
            <p:nvPr/>
          </p:nvSpPr>
          <p:spPr bwMode="auto">
            <a:xfrm>
              <a:off x="2796" y="2125"/>
              <a:ext cx="4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เป็นเชลย</a:t>
              </a:r>
              <a:endParaRPr lang="en-US"/>
            </a:p>
          </p:txBody>
        </p:sp>
        <p:sp>
          <p:nvSpPr>
            <p:cNvPr id="36924"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5"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6"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36927"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28"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36929" name="Rectangle 112"/>
            <p:cNvSpPr>
              <a:spLocks noChangeArrowheads="1"/>
            </p:cNvSpPr>
            <p:nvPr/>
          </p:nvSpPr>
          <p:spPr bwMode="auto">
            <a:xfrm>
              <a:off x="2993" y="2344"/>
              <a:ext cx="4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ช่วงเงียบ</a:t>
              </a:r>
              <a:endParaRPr lang="en-US"/>
            </a:p>
          </p:txBody>
        </p:sp>
        <p:sp>
          <p:nvSpPr>
            <p:cNvPr id="36930"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1"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2"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36933"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34"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36935" name="Group 118"/>
            <p:cNvGrpSpPr>
              <a:grpSpLocks/>
            </p:cNvGrpSpPr>
            <p:nvPr/>
          </p:nvGrpSpPr>
          <p:grpSpPr bwMode="auto">
            <a:xfrm>
              <a:off x="3171" y="2562"/>
              <a:ext cx="587" cy="283"/>
              <a:chOff x="3075" y="3101"/>
              <a:chExt cx="512" cy="241"/>
            </a:xfrm>
          </p:grpSpPr>
          <p:sp>
            <p:nvSpPr>
              <p:cNvPr id="36938" name="Rectangle 119"/>
              <p:cNvSpPr>
                <a:spLocks noChangeArrowheads="1"/>
              </p:cNvSpPr>
              <p:nvPr/>
            </p:nvSpPr>
            <p:spPr bwMode="auto">
              <a:xfrm>
                <a:off x="3075" y="3113"/>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6939" name="Rectangle 120"/>
              <p:cNvSpPr>
                <a:spLocks noChangeArrowheads="1"/>
              </p:cNvSpPr>
              <p:nvPr/>
            </p:nvSpPr>
            <p:spPr bwMode="auto">
              <a:xfrm>
                <a:off x="3136" y="3101"/>
                <a:ext cx="45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h-TH" sz="2900" b="1">
                    <a:solidFill>
                      <a:schemeClr val="accent1"/>
                    </a:solidFill>
                    <a:latin typeface="Helvetica" charset="0"/>
                  </a:rPr>
                  <a:t>พระเยซู</a:t>
                </a:r>
                <a:endParaRPr lang="en-US"/>
              </a:p>
            </p:txBody>
          </p:sp>
        </p:grpSp>
        <p:sp>
          <p:nvSpPr>
            <p:cNvPr id="36936"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7"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886075" y="32686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8916"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7"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12" charset="0"/>
                <a:ea typeface="+mn-ea"/>
                <a:cs typeface="+mn-cs"/>
              </a:rPr>
              <a:t>ER</a:t>
            </a:r>
          </a:p>
        </p:txBody>
      </p:sp>
      <p:sp>
        <p:nvSpPr>
          <p:cNvPr id="38919"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38921"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2"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3892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892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38936"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th-TH"/>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4548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85"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8946"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88" name="Freeform 4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89" name="Freeform 49"/>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445490" name="Freeform 5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38951"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3895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7"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th-TH"/>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th-TH"/>
            </a:p>
          </p:txBody>
        </p:sp>
      </p:grpSp>
      <p:sp>
        <p:nvSpPr>
          <p:cNvPr id="38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60"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th-TH"/>
          </a:p>
        </p:txBody>
      </p:sp>
      <p:sp>
        <p:nvSpPr>
          <p:cNvPr id="3896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896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03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u="sng" smtClean="0">
                <a:solidFill>
                  <a:srgbClr val="FFF814"/>
                </a:solidFill>
                <a:latin typeface="Comic Sans MS" charset="0"/>
              </a:rPr>
              <a:t>รวมเป็นหนึ่ง</a:t>
            </a:r>
            <a:r>
              <a:rPr lang="en-US" b="1" smtClean="0">
                <a:solidFill>
                  <a:srgbClr val="FFF814"/>
                </a:solidFill>
                <a:latin typeface="Comic Sans MS" charset="0"/>
              </a:rPr>
              <a:t>    </a:t>
            </a:r>
            <a:endParaRPr lang="th-TH" b="1" smtClean="0">
              <a:solidFill>
                <a:srgbClr val="FFF814"/>
              </a:solidFill>
              <a:latin typeface="Comic Sans MS" charset="0"/>
            </a:endParaRPr>
          </a:p>
          <a:p>
            <a:pPr>
              <a:spcBef>
                <a:spcPct val="50000"/>
              </a:spcBef>
              <a:defRPr/>
            </a:pPr>
            <a:r>
              <a:rPr lang="th-TH" b="1" smtClean="0">
                <a:solidFill>
                  <a:srgbClr val="FFF814"/>
                </a:solidFill>
                <a:latin typeface="Comic Sans MS" charset="0"/>
              </a:rPr>
              <a:t>อิสราเอลกลายเป็นมหาอำนาจประเทศนานาชาติมีอิทธิพลและความร่ำรวย</a:t>
            </a:r>
            <a:endParaRPr lang="en-US" b="1" smtClean="0">
              <a:solidFill>
                <a:srgbClr val="FFF814"/>
              </a:solidFill>
              <a:latin typeface="Comic Sans MS" charset="0"/>
            </a:endParaRP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38967"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8968"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62" name="Rectangle 20"/>
          <p:cNvSpPr>
            <a:spLocks noChangeArrowheads="1"/>
          </p:cNvSpPr>
          <p:nvPr/>
        </p:nvSpPr>
        <p:spPr bwMode="auto">
          <a:xfrm>
            <a:off x="179388" y="304800"/>
            <a:ext cx="1427162"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charset="0"/>
              </a:rPr>
              <a:t> </a:t>
            </a:r>
            <a:r>
              <a:rPr lang="th-TH" sz="2400" b="1" dirty="0">
                <a:solidFill>
                  <a:schemeClr val="tx2"/>
                </a:solidFill>
                <a:latin typeface="Times" charset="0"/>
              </a:rPr>
              <a:t>รายละเอียดของช่วงนี้</a:t>
            </a:r>
            <a:endParaRPr lang="en-US" sz="2400" b="1" dirty="0">
              <a:solidFill>
                <a:schemeClr val="tx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29"/>
          <p:cNvGrpSpPr>
            <a:grpSpLocks/>
          </p:cNvGrpSpPr>
          <p:nvPr/>
        </p:nvGrpSpPr>
        <p:grpSpPr bwMode="auto">
          <a:xfrm>
            <a:off x="5175250" y="1395413"/>
            <a:ext cx="2795588" cy="4303712"/>
            <a:chOff x="3260" y="879"/>
            <a:chExt cx="1761" cy="2711"/>
          </a:xfrm>
        </p:grpSpPr>
        <p:grpSp>
          <p:nvGrpSpPr>
            <p:cNvPr id="4314" name="Group 230"/>
            <p:cNvGrpSpPr>
              <a:grpSpLocks/>
            </p:cNvGrpSpPr>
            <p:nvPr/>
          </p:nvGrpSpPr>
          <p:grpSpPr bwMode="auto">
            <a:xfrm>
              <a:off x="3300" y="1430"/>
              <a:ext cx="230" cy="255"/>
              <a:chOff x="3300" y="1430"/>
              <a:chExt cx="230" cy="255"/>
            </a:xfrm>
          </p:grpSpPr>
          <p:grpSp>
            <p:nvGrpSpPr>
              <p:cNvPr id="4346" name="Group 231"/>
              <p:cNvGrpSpPr>
                <a:grpSpLocks/>
              </p:cNvGrpSpPr>
              <p:nvPr/>
            </p:nvGrpSpPr>
            <p:grpSpPr bwMode="auto">
              <a:xfrm>
                <a:off x="3300" y="1457"/>
                <a:ext cx="230" cy="184"/>
                <a:chOff x="3300" y="1457"/>
                <a:chExt cx="230" cy="184"/>
              </a:xfrm>
            </p:grpSpPr>
            <p:sp>
              <p:nvSpPr>
                <p:cNvPr id="387"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8"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0" name="Rectangle 239"/>
            <p:cNvSpPr>
              <a:spLocks noChangeArrowheads="1"/>
            </p:cNvSpPr>
            <p:nvPr/>
          </p:nvSpPr>
          <p:spPr bwMode="auto">
            <a:xfrm>
              <a:off x="3280" y="1435"/>
              <a:ext cx="273" cy="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a:solidFill>
                    <a:srgbClr val="FFFFFF"/>
                  </a:solidFill>
                  <a:latin typeface="Kosher-Normal" charset="0"/>
                </a:rPr>
                <a:t>พอ</a:t>
              </a:r>
            </a:p>
          </p:txBody>
        </p:sp>
        <p:grpSp>
          <p:nvGrpSpPr>
            <p:cNvPr id="4316" name="Group 240"/>
            <p:cNvGrpSpPr>
              <a:grpSpLocks/>
            </p:cNvGrpSpPr>
            <p:nvPr/>
          </p:nvGrpSpPr>
          <p:grpSpPr bwMode="auto">
            <a:xfrm>
              <a:off x="3303" y="3335"/>
              <a:ext cx="230" cy="255"/>
              <a:chOff x="3303" y="3335"/>
              <a:chExt cx="230" cy="255"/>
            </a:xfrm>
          </p:grpSpPr>
          <p:grpSp>
            <p:nvGrpSpPr>
              <p:cNvPr id="4338" name="Group 241"/>
              <p:cNvGrpSpPr>
                <a:grpSpLocks/>
              </p:cNvGrpSpPr>
              <p:nvPr/>
            </p:nvGrpSpPr>
            <p:grpSpPr bwMode="auto">
              <a:xfrm>
                <a:off x="3303" y="3362"/>
                <a:ext cx="230" cy="184"/>
                <a:chOff x="3303" y="3362"/>
                <a:chExt cx="230" cy="184"/>
              </a:xfrm>
            </p:grpSpPr>
            <p:sp>
              <p:nvSpPr>
                <p:cNvPr id="379"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0"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74"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5"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6"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7"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8"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2" name="Rectangle 249"/>
            <p:cNvSpPr>
              <a:spLocks noChangeArrowheads="1"/>
            </p:cNvSpPr>
            <p:nvPr/>
          </p:nvSpPr>
          <p:spPr bwMode="auto">
            <a:xfrm>
              <a:off x="3260" y="3340"/>
              <a:ext cx="32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latin typeface="Kosher-Normal" charset="0"/>
                </a:rPr>
                <a:t>ผพ</a:t>
              </a:r>
            </a:p>
          </p:txBody>
        </p:sp>
        <p:grpSp>
          <p:nvGrpSpPr>
            <p:cNvPr id="4318" name="Group 250"/>
            <p:cNvGrpSpPr>
              <a:grpSpLocks/>
            </p:cNvGrpSpPr>
            <p:nvPr/>
          </p:nvGrpSpPr>
          <p:grpSpPr bwMode="auto">
            <a:xfrm>
              <a:off x="4791" y="879"/>
              <a:ext cx="230" cy="255"/>
              <a:chOff x="4791" y="879"/>
              <a:chExt cx="230" cy="255"/>
            </a:xfrm>
          </p:grpSpPr>
          <p:grpSp>
            <p:nvGrpSpPr>
              <p:cNvPr id="4330" name="Group 251"/>
              <p:cNvGrpSpPr>
                <a:grpSpLocks/>
              </p:cNvGrpSpPr>
              <p:nvPr/>
            </p:nvGrpSpPr>
            <p:grpSpPr bwMode="auto">
              <a:xfrm>
                <a:off x="4791" y="906"/>
                <a:ext cx="230" cy="184"/>
                <a:chOff x="4791" y="906"/>
                <a:chExt cx="230" cy="184"/>
              </a:xfrm>
            </p:grpSpPr>
            <p:sp>
              <p:nvSpPr>
                <p:cNvPr id="371"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2"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66"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7"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8"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9"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0"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4"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nvGrpSpPr>
            <p:cNvPr id="4320" name="Group 260"/>
            <p:cNvGrpSpPr>
              <a:grpSpLocks/>
            </p:cNvGrpSpPr>
            <p:nvPr/>
          </p:nvGrpSpPr>
          <p:grpSpPr bwMode="auto">
            <a:xfrm>
              <a:off x="4791" y="1391"/>
              <a:ext cx="230" cy="255"/>
              <a:chOff x="4791" y="1391"/>
              <a:chExt cx="230" cy="255"/>
            </a:xfrm>
          </p:grpSpPr>
          <p:grpSp>
            <p:nvGrpSpPr>
              <p:cNvPr id="4322" name="Group 261"/>
              <p:cNvGrpSpPr>
                <a:grpSpLocks/>
              </p:cNvGrpSpPr>
              <p:nvPr/>
            </p:nvGrpSpPr>
            <p:grpSpPr bwMode="auto">
              <a:xfrm>
                <a:off x="4791" y="1418"/>
                <a:ext cx="230" cy="184"/>
                <a:chOff x="4791" y="1418"/>
                <a:chExt cx="230" cy="184"/>
              </a:xfrm>
            </p:grpSpPr>
            <p:sp>
              <p:nvSpPr>
                <p:cNvPr id="363"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4"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8"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59"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0"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1"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2"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6"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grpSp>
        <p:nvGrpSpPr>
          <p:cNvPr id="4098" name="Group 1"/>
          <p:cNvGrpSpPr>
            <a:grpSpLocks/>
          </p:cNvGrpSpPr>
          <p:nvPr/>
        </p:nvGrpSpPr>
        <p:grpSpPr bwMode="auto">
          <a:xfrm>
            <a:off x="4175125" y="546100"/>
            <a:ext cx="1014413" cy="5753100"/>
            <a:chOff x="2630" y="344"/>
            <a:chExt cx="639" cy="3624"/>
          </a:xfrm>
        </p:grpSpPr>
        <p:sp>
          <p:nvSpPr>
            <p:cNvPr id="272" name="AutoShape 2"/>
            <p:cNvSpPr>
              <a:spLocks noChangeArrowheads="1"/>
            </p:cNvSpPr>
            <p:nvPr/>
          </p:nvSpPr>
          <p:spPr bwMode="auto">
            <a:xfrm>
              <a:off x="3112"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3" name="AutoShape 3"/>
            <p:cNvSpPr>
              <a:spLocks noChangeArrowheads="1"/>
            </p:cNvSpPr>
            <p:nvPr/>
          </p:nvSpPr>
          <p:spPr bwMode="auto">
            <a:xfrm>
              <a:off x="2665" y="1290"/>
              <a:ext cx="453"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4" name="Rectangle 4"/>
            <p:cNvSpPr>
              <a:spLocks noChangeArrowheads="1"/>
            </p:cNvSpPr>
            <p:nvPr/>
          </p:nvSpPr>
          <p:spPr bwMode="auto">
            <a:xfrm>
              <a:off x="2664" y="1389"/>
              <a:ext cx="594" cy="655"/>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5" name="AutoShape 5"/>
            <p:cNvSpPr>
              <a:spLocks noChangeArrowheads="1"/>
            </p:cNvSpPr>
            <p:nvPr/>
          </p:nvSpPr>
          <p:spPr bwMode="auto">
            <a:xfrm>
              <a:off x="3038"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6" name="Rectangle 6"/>
            <p:cNvSpPr>
              <a:spLocks noChangeArrowheads="1"/>
            </p:cNvSpPr>
            <p:nvPr/>
          </p:nvSpPr>
          <p:spPr bwMode="auto">
            <a:xfrm>
              <a:off x="2775" y="2456"/>
              <a:ext cx="185"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7" name="AutoShape 7"/>
            <p:cNvSpPr>
              <a:spLocks noChangeArrowheads="1"/>
            </p:cNvSpPr>
            <p:nvPr/>
          </p:nvSpPr>
          <p:spPr bwMode="auto">
            <a:xfrm>
              <a:off x="3035"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8" name="AutoShape 8"/>
            <p:cNvSpPr>
              <a:spLocks noChangeArrowheads="1"/>
            </p:cNvSpPr>
            <p:nvPr/>
          </p:nvSpPr>
          <p:spPr bwMode="auto">
            <a:xfrm>
              <a:off x="2672" y="2169"/>
              <a:ext cx="453"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9" name="Rectangle 9"/>
            <p:cNvSpPr>
              <a:spLocks noChangeArrowheads="1"/>
            </p:cNvSpPr>
            <p:nvPr/>
          </p:nvSpPr>
          <p:spPr bwMode="auto">
            <a:xfrm>
              <a:off x="2673" y="2262"/>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0" name="Rectangle 10"/>
            <p:cNvSpPr>
              <a:spLocks noChangeArrowheads="1"/>
            </p:cNvSpPr>
            <p:nvPr/>
          </p:nvSpPr>
          <p:spPr bwMode="auto">
            <a:xfrm>
              <a:off x="2743" y="2425"/>
              <a:ext cx="317"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1" name="AutoShape 11"/>
            <p:cNvSpPr>
              <a:spLocks noChangeArrowheads="1"/>
            </p:cNvSpPr>
            <p:nvPr/>
          </p:nvSpPr>
          <p:spPr bwMode="auto">
            <a:xfrm>
              <a:off x="2639" y="355"/>
              <a:ext cx="453"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2" name="Rectangle 12"/>
            <p:cNvSpPr>
              <a:spLocks noChangeArrowheads="1"/>
            </p:cNvSpPr>
            <p:nvPr/>
          </p:nvSpPr>
          <p:spPr bwMode="auto">
            <a:xfrm>
              <a:off x="2638" y="471"/>
              <a:ext cx="594" cy="707"/>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3" name="AutoShape 13"/>
            <p:cNvSpPr>
              <a:spLocks noChangeArrowheads="1"/>
            </p:cNvSpPr>
            <p:nvPr/>
          </p:nvSpPr>
          <p:spPr bwMode="auto">
            <a:xfrm>
              <a:off x="2649" y="369"/>
              <a:ext cx="431" cy="680"/>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4" name="AutoShape 14"/>
            <p:cNvSpPr>
              <a:spLocks noChangeArrowheads="1"/>
            </p:cNvSpPr>
            <p:nvPr/>
          </p:nvSpPr>
          <p:spPr bwMode="auto">
            <a:xfrm>
              <a:off x="2675" y="1306"/>
              <a:ext cx="431" cy="563"/>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5" name="AutoShape 15"/>
            <p:cNvSpPr>
              <a:spLocks noChangeArrowheads="1"/>
            </p:cNvSpPr>
            <p:nvPr/>
          </p:nvSpPr>
          <p:spPr bwMode="auto">
            <a:xfrm>
              <a:off x="2686" y="2189"/>
              <a:ext cx="427"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6" name="Rectangle 16"/>
            <p:cNvSpPr>
              <a:spLocks noChangeArrowheads="1"/>
            </p:cNvSpPr>
            <p:nvPr/>
          </p:nvSpPr>
          <p:spPr bwMode="auto">
            <a:xfrm>
              <a:off x="2814" y="3288"/>
              <a:ext cx="154" cy="67"/>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7"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a:solidFill>
                    <a:srgbClr val="000000"/>
                  </a:solidFill>
                  <a:latin typeface="Arial" charset="0"/>
                </a:rPr>
                <a:t>40</a:t>
              </a:r>
            </a:p>
          </p:txBody>
        </p:sp>
        <p:sp>
          <p:nvSpPr>
            <p:cNvPr id="288" name="AutoShape 18"/>
            <p:cNvSpPr>
              <a:spLocks noChangeArrowheads="1"/>
            </p:cNvSpPr>
            <p:nvPr/>
          </p:nvSpPr>
          <p:spPr bwMode="auto">
            <a:xfrm>
              <a:off x="2672" y="2692"/>
              <a:ext cx="453"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9" name="Rectangle 19"/>
            <p:cNvSpPr>
              <a:spLocks noChangeArrowheads="1"/>
            </p:cNvSpPr>
            <p:nvPr/>
          </p:nvSpPr>
          <p:spPr bwMode="auto">
            <a:xfrm>
              <a:off x="2671" y="2792"/>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0" name="AutoShape 20"/>
            <p:cNvSpPr>
              <a:spLocks noChangeArrowheads="1"/>
            </p:cNvSpPr>
            <p:nvPr/>
          </p:nvSpPr>
          <p:spPr bwMode="auto">
            <a:xfrm>
              <a:off x="2684" y="2710"/>
              <a:ext cx="433" cy="206"/>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1" name="AutoShape 21"/>
            <p:cNvSpPr>
              <a:spLocks noChangeArrowheads="1"/>
            </p:cNvSpPr>
            <p:nvPr/>
          </p:nvSpPr>
          <p:spPr bwMode="auto">
            <a:xfrm>
              <a:off x="3040" y="3646"/>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2" name="Rectangle 22"/>
            <p:cNvSpPr>
              <a:spLocks noChangeArrowheads="1"/>
            </p:cNvSpPr>
            <p:nvPr/>
          </p:nvSpPr>
          <p:spPr bwMode="auto">
            <a:xfrm>
              <a:off x="2777" y="3854"/>
              <a:ext cx="185"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3" name="AutoShape 23"/>
            <p:cNvSpPr>
              <a:spLocks noChangeArrowheads="1"/>
            </p:cNvSpPr>
            <p:nvPr/>
          </p:nvSpPr>
          <p:spPr bwMode="auto">
            <a:xfrm>
              <a:off x="3038" y="3621"/>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4" name="AutoShape 24"/>
            <p:cNvSpPr>
              <a:spLocks noChangeArrowheads="1"/>
            </p:cNvSpPr>
            <p:nvPr/>
          </p:nvSpPr>
          <p:spPr bwMode="auto">
            <a:xfrm>
              <a:off x="2678" y="3567"/>
              <a:ext cx="458"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5" name="Rectangle 25"/>
            <p:cNvSpPr>
              <a:spLocks noChangeArrowheads="1"/>
            </p:cNvSpPr>
            <p:nvPr/>
          </p:nvSpPr>
          <p:spPr bwMode="auto">
            <a:xfrm>
              <a:off x="2675" y="3660"/>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6" name="Rectangle 26"/>
            <p:cNvSpPr>
              <a:spLocks noChangeArrowheads="1"/>
            </p:cNvSpPr>
            <p:nvPr/>
          </p:nvSpPr>
          <p:spPr bwMode="auto">
            <a:xfrm>
              <a:off x="2745" y="3823"/>
              <a:ext cx="317" cy="114"/>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7" name="AutoShape 27"/>
            <p:cNvSpPr>
              <a:spLocks noChangeArrowheads="1"/>
            </p:cNvSpPr>
            <p:nvPr/>
          </p:nvSpPr>
          <p:spPr bwMode="auto">
            <a:xfrm>
              <a:off x="2688" y="3583"/>
              <a:ext cx="441" cy="177"/>
            </a:xfrm>
            <a:prstGeom prst="roundRect">
              <a:avLst>
                <a:gd name="adj" fmla="val 16667"/>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8" name="Line 28"/>
            <p:cNvSpPr>
              <a:spLocks noChangeShapeType="1"/>
            </p:cNvSpPr>
            <p:nvPr/>
          </p:nvSpPr>
          <p:spPr bwMode="auto">
            <a:xfrm>
              <a:off x="2667" y="6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9" name="Line 29"/>
            <p:cNvSpPr>
              <a:spLocks noChangeShapeType="1"/>
            </p:cNvSpPr>
            <p:nvPr/>
          </p:nvSpPr>
          <p:spPr bwMode="auto">
            <a:xfrm>
              <a:off x="2667" y="7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0" name="Line 30"/>
            <p:cNvSpPr>
              <a:spLocks noChangeShapeType="1"/>
            </p:cNvSpPr>
            <p:nvPr/>
          </p:nvSpPr>
          <p:spPr bwMode="auto">
            <a:xfrm>
              <a:off x="2667" y="844"/>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1" name="Line 31"/>
            <p:cNvSpPr>
              <a:spLocks noChangeShapeType="1"/>
            </p:cNvSpPr>
            <p:nvPr/>
          </p:nvSpPr>
          <p:spPr bwMode="auto">
            <a:xfrm>
              <a:off x="2670" y="9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2" name="Line 32"/>
            <p:cNvSpPr>
              <a:spLocks noChangeShapeType="1"/>
            </p:cNvSpPr>
            <p:nvPr/>
          </p:nvSpPr>
          <p:spPr bwMode="auto">
            <a:xfrm>
              <a:off x="2667" y="105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3" name="Line 33"/>
            <p:cNvSpPr>
              <a:spLocks noChangeShapeType="1"/>
            </p:cNvSpPr>
            <p:nvPr/>
          </p:nvSpPr>
          <p:spPr bwMode="auto">
            <a:xfrm>
              <a:off x="2667" y="114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4" name="Rectangle 34"/>
            <p:cNvSpPr>
              <a:spLocks noChangeArrowheads="1"/>
            </p:cNvSpPr>
            <p:nvPr/>
          </p:nvSpPr>
          <p:spPr bwMode="auto">
            <a:xfrm>
              <a:off x="2733" y="538"/>
              <a:ext cx="36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บาปแรก</a:t>
              </a:r>
            </a:p>
          </p:txBody>
        </p:sp>
        <p:sp>
          <p:nvSpPr>
            <p:cNvPr id="305" name="Rectangle 35"/>
            <p:cNvSpPr>
              <a:spLocks noChangeArrowheads="1"/>
            </p:cNvSpPr>
            <p:nvPr/>
          </p:nvSpPr>
          <p:spPr bwMode="auto">
            <a:xfrm>
              <a:off x="2630" y="634"/>
              <a:ext cx="59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ข่าวประเสริฐแรก</a:t>
              </a:r>
            </a:p>
          </p:txBody>
        </p:sp>
        <p:sp>
          <p:nvSpPr>
            <p:cNvPr id="306" name="Rectangle 36"/>
            <p:cNvSpPr>
              <a:spLocks noChangeArrowheads="1"/>
            </p:cNvSpPr>
            <p:nvPr/>
          </p:nvSpPr>
          <p:spPr bwMode="auto">
            <a:xfrm>
              <a:off x="2665" y="738"/>
              <a:ext cx="51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ครอบครัวแรก</a:t>
              </a:r>
            </a:p>
          </p:txBody>
        </p:sp>
        <p:sp>
          <p:nvSpPr>
            <p:cNvPr id="307" name="Rectangle 37"/>
            <p:cNvSpPr>
              <a:spLocks noChangeArrowheads="1"/>
            </p:cNvSpPr>
            <p:nvPr/>
          </p:nvSpPr>
          <p:spPr bwMode="auto">
            <a:xfrm>
              <a:off x="2668" y="842"/>
              <a:ext cx="518"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ฆาตกรรมแรก</a:t>
              </a:r>
            </a:p>
          </p:txBody>
        </p:sp>
        <p:sp>
          <p:nvSpPr>
            <p:cNvPr id="308" name="Rectangle 38"/>
            <p:cNvSpPr>
              <a:spLocks noChangeArrowheads="1"/>
            </p:cNvSpPr>
            <p:nvPr/>
          </p:nvSpPr>
          <p:spPr bwMode="auto">
            <a:xfrm>
              <a:off x="2734" y="938"/>
              <a:ext cx="41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น้ำท่วม</a:t>
              </a:r>
              <a:r>
                <a:rPr lang="en-US" sz="900">
                  <a:solidFill>
                    <a:srgbClr val="000000"/>
                  </a:solidFill>
                  <a:latin typeface="Arial" charset="0"/>
                </a:rPr>
                <a:t>/</a:t>
              </a:r>
              <a:r>
                <a:rPr lang="hi-in" sz="900">
                  <a:solidFill>
                    <a:srgbClr val="000000"/>
                  </a:solidFill>
                  <a:latin typeface="Arial" charset="0"/>
                </a:rPr>
                <a:t>รุ้ง</a:t>
              </a:r>
            </a:p>
          </p:txBody>
        </p:sp>
        <p:sp>
          <p:nvSpPr>
            <p:cNvPr id="309" name="Rectangle 39"/>
            <p:cNvSpPr>
              <a:spLocks noChangeArrowheads="1"/>
            </p:cNvSpPr>
            <p:nvPr/>
          </p:nvSpPr>
          <p:spPr bwMode="auto">
            <a:xfrm>
              <a:off x="2775" y="1042"/>
              <a:ext cx="33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หอคอย</a:t>
              </a:r>
            </a:p>
          </p:txBody>
        </p:sp>
        <p:sp>
          <p:nvSpPr>
            <p:cNvPr id="310" name="Rectangle 40"/>
            <p:cNvSpPr>
              <a:spLocks noChangeArrowheads="1"/>
            </p:cNvSpPr>
            <p:nvPr/>
          </p:nvSpPr>
          <p:spPr bwMode="auto">
            <a:xfrm>
              <a:off x="2718" y="344"/>
              <a:ext cx="26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สร้าง</a:t>
              </a:r>
            </a:p>
          </p:txBody>
        </p:sp>
        <p:sp>
          <p:nvSpPr>
            <p:cNvPr id="311" name="Rectangle 41"/>
            <p:cNvSpPr>
              <a:spLocks noChangeArrowheads="1"/>
            </p:cNvSpPr>
            <p:nvPr/>
          </p:nvSpPr>
          <p:spPr bwMode="auto">
            <a:xfrm>
              <a:off x="2684" y="458"/>
              <a:ext cx="492" cy="1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a:solidFill>
                    <a:srgbClr val="000000"/>
                  </a:solidFill>
                  <a:latin typeface="Arial" charset="0"/>
                </a:rPr>
                <a:t>หญิงชายคู่แรก</a:t>
              </a:r>
            </a:p>
          </p:txBody>
        </p:sp>
        <p:sp>
          <p:nvSpPr>
            <p:cNvPr id="312" name="Line 42"/>
            <p:cNvSpPr>
              <a:spLocks noChangeShapeType="1"/>
            </p:cNvSpPr>
            <p:nvPr/>
          </p:nvSpPr>
          <p:spPr bwMode="auto">
            <a:xfrm>
              <a:off x="2703" y="164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3" name="Line 43"/>
            <p:cNvSpPr>
              <a:spLocks noChangeShapeType="1"/>
            </p:cNvSpPr>
            <p:nvPr/>
          </p:nvSpPr>
          <p:spPr bwMode="auto">
            <a:xfrm>
              <a:off x="2703" y="177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4" name="Rectangle 44"/>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5" name="Rectangle 45"/>
            <p:cNvSpPr>
              <a:spLocks noChangeArrowheads="1"/>
            </p:cNvSpPr>
            <p:nvPr/>
          </p:nvSpPr>
          <p:spPr bwMode="auto">
            <a:xfrm>
              <a:off x="2747" y="1531"/>
              <a:ext cx="415"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ด </a:t>
              </a:r>
              <a:r>
                <a:rPr lang="en-US" sz="1000">
                  <a:solidFill>
                    <a:srgbClr val="000000"/>
                  </a:solidFill>
                  <a:latin typeface="Arial" charset="0"/>
                </a:rPr>
                <a:t>- </a:t>
              </a:r>
              <a:r>
                <a:rPr lang="hi-in" sz="1000">
                  <a:solidFill>
                    <a:srgbClr val="000000"/>
                  </a:solidFill>
                  <a:latin typeface="Arial" charset="0"/>
                </a:rPr>
                <a:t>ล </a:t>
              </a:r>
              <a:r>
                <a:rPr lang="en-US" sz="1000">
                  <a:solidFill>
                    <a:srgbClr val="000000"/>
                  </a:solidFill>
                  <a:latin typeface="Arial" charset="0"/>
                </a:rPr>
                <a:t>- </a:t>
              </a:r>
              <a:r>
                <a:rPr lang="hi-in" sz="1000">
                  <a:solidFill>
                    <a:srgbClr val="000000"/>
                  </a:solidFill>
                  <a:latin typeface="Arial" charset="0"/>
                </a:rPr>
                <a:t>พ</a:t>
              </a:r>
            </a:p>
          </p:txBody>
        </p:sp>
        <p:sp>
          <p:nvSpPr>
            <p:cNvPr id="316" name="Rectangle 46"/>
            <p:cNvSpPr>
              <a:spLocks noChangeArrowheads="1"/>
            </p:cNvSpPr>
            <p:nvPr/>
          </p:nvSpPr>
          <p:spPr bwMode="auto">
            <a:xfrm>
              <a:off x="2809" y="1771"/>
              <a:ext cx="284"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ย </a:t>
              </a:r>
              <a:r>
                <a:rPr lang="en-US" sz="1000">
                  <a:solidFill>
                    <a:srgbClr val="000000"/>
                  </a:solidFill>
                  <a:latin typeface="Arial" charset="0"/>
                </a:rPr>
                <a:t>- </a:t>
              </a:r>
              <a:r>
                <a:rPr lang="hi-in" sz="1000">
                  <a:solidFill>
                    <a:srgbClr val="000000"/>
                  </a:solidFill>
                  <a:latin typeface="Arial" charset="0"/>
                </a:rPr>
                <a:t>อ</a:t>
              </a:r>
            </a:p>
          </p:txBody>
        </p:sp>
        <p:sp>
          <p:nvSpPr>
            <p:cNvPr id="317" name="Rectangle 47"/>
            <p:cNvSpPr>
              <a:spLocks noChangeArrowheads="1"/>
            </p:cNvSpPr>
            <p:nvPr/>
          </p:nvSpPr>
          <p:spPr bwMode="auto">
            <a:xfrm>
              <a:off x="2845" y="1891"/>
              <a:ext cx="203"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a:solidFill>
                    <a:srgbClr val="000000"/>
                  </a:solidFill>
                  <a:latin typeface="Arial" charset="0"/>
                </a:rPr>
                <a:t>12</a:t>
              </a:r>
            </a:p>
          </p:txBody>
        </p:sp>
        <p:sp>
          <p:nvSpPr>
            <p:cNvPr id="318" name="Rectangle 48"/>
            <p:cNvSpPr>
              <a:spLocks noChangeArrowheads="1"/>
            </p:cNvSpPr>
            <p:nvPr/>
          </p:nvSpPr>
          <p:spPr bwMode="auto">
            <a:xfrm>
              <a:off x="2723" y="1414"/>
              <a:ext cx="48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การทรงเรียก</a:t>
              </a:r>
            </a:p>
          </p:txBody>
        </p:sp>
        <p:sp>
          <p:nvSpPr>
            <p:cNvPr id="319" name="Rectangle 49"/>
            <p:cNvSpPr>
              <a:spLocks noChangeArrowheads="1"/>
            </p:cNvSpPr>
            <p:nvPr/>
          </p:nvSpPr>
          <p:spPr bwMode="auto">
            <a:xfrm>
              <a:off x="2695" y="1274"/>
              <a:ext cx="3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อับราฮัม</a:t>
              </a:r>
            </a:p>
          </p:txBody>
        </p:sp>
        <p:sp>
          <p:nvSpPr>
            <p:cNvPr id="320" name="Rectangle 50"/>
            <p:cNvSpPr>
              <a:spLocks noChangeArrowheads="1"/>
            </p:cNvSpPr>
            <p:nvPr/>
          </p:nvSpPr>
          <p:spPr bwMode="auto">
            <a:xfrm>
              <a:off x="2804" y="1653"/>
              <a:ext cx="281" cy="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อ </a:t>
              </a:r>
              <a:r>
                <a:rPr lang="en-US" sz="1000">
                  <a:solidFill>
                    <a:srgbClr val="000000"/>
                  </a:solidFill>
                  <a:latin typeface="Arial" charset="0"/>
                </a:rPr>
                <a:t>- </a:t>
              </a:r>
              <a:r>
                <a:rPr lang="hi-in" sz="1000">
                  <a:solidFill>
                    <a:srgbClr val="000000"/>
                  </a:solidFill>
                  <a:latin typeface="Arial" charset="0"/>
                </a:rPr>
                <a:t>อ</a:t>
              </a:r>
            </a:p>
          </p:txBody>
        </p:sp>
        <p:sp>
          <p:nvSpPr>
            <p:cNvPr id="321" name="Line 51"/>
            <p:cNvSpPr>
              <a:spLocks noChangeShapeType="1"/>
            </p:cNvSpPr>
            <p:nvPr/>
          </p:nvSpPr>
          <p:spPr bwMode="auto">
            <a:xfrm>
              <a:off x="2701" y="2411"/>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2" name="Line 52"/>
            <p:cNvSpPr>
              <a:spLocks noChangeShapeType="1"/>
            </p:cNvSpPr>
            <p:nvPr/>
          </p:nvSpPr>
          <p:spPr bwMode="auto">
            <a:xfrm>
              <a:off x="2699" y="2528"/>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3" name="Rectangle 53"/>
            <p:cNvSpPr>
              <a:spLocks noChangeArrowheads="1"/>
            </p:cNvSpPr>
            <p:nvPr/>
          </p:nvSpPr>
          <p:spPr bwMode="auto">
            <a:xfrm>
              <a:off x="2745" y="2152"/>
              <a:ext cx="30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โยเซฟ</a:t>
              </a:r>
            </a:p>
          </p:txBody>
        </p:sp>
        <p:sp>
          <p:nvSpPr>
            <p:cNvPr id="324" name="Rectangle 54"/>
            <p:cNvSpPr>
              <a:spLocks noChangeArrowheads="1"/>
            </p:cNvSpPr>
            <p:nvPr/>
          </p:nvSpPr>
          <p:spPr bwMode="auto">
            <a:xfrm>
              <a:off x="2782" y="2301"/>
              <a:ext cx="31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   </a:t>
              </a:r>
              <a:r>
                <a:rPr lang="hi-in" sz="900">
                  <a:solidFill>
                    <a:srgbClr val="000000"/>
                  </a:solidFill>
                  <a:latin typeface="Arial" charset="0"/>
                </a:rPr>
                <a:t>ทาส</a:t>
              </a:r>
            </a:p>
          </p:txBody>
        </p:sp>
        <p:sp>
          <p:nvSpPr>
            <p:cNvPr id="325" name="Rectangle 55"/>
            <p:cNvSpPr>
              <a:spLocks noChangeArrowheads="1"/>
            </p:cNvSpPr>
            <p:nvPr/>
          </p:nvSpPr>
          <p:spPr bwMode="auto">
            <a:xfrm>
              <a:off x="2853" y="2420"/>
              <a:ext cx="233"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430</a:t>
              </a:r>
            </a:p>
          </p:txBody>
        </p:sp>
        <p:sp>
          <p:nvSpPr>
            <p:cNvPr id="326" name="Line 56"/>
            <p:cNvSpPr>
              <a:spLocks noChangeShapeType="1"/>
            </p:cNvSpPr>
            <p:nvPr/>
          </p:nvSpPr>
          <p:spPr bwMode="auto">
            <a:xfrm>
              <a:off x="2699" y="1522"/>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7" name="Line 57"/>
            <p:cNvSpPr>
              <a:spLocks noChangeShapeType="1"/>
            </p:cNvSpPr>
            <p:nvPr/>
          </p:nvSpPr>
          <p:spPr bwMode="auto">
            <a:xfrm>
              <a:off x="2699" y="1886"/>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8" name="Line 58"/>
            <p:cNvSpPr>
              <a:spLocks noChangeShapeType="1"/>
            </p:cNvSpPr>
            <p:nvPr/>
          </p:nvSpPr>
          <p:spPr bwMode="auto">
            <a:xfrm>
              <a:off x="2699" y="2010"/>
              <a:ext cx="522"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9" name="Line 59"/>
            <p:cNvSpPr>
              <a:spLocks noChangeShapeType="1"/>
            </p:cNvSpPr>
            <p:nvPr/>
          </p:nvSpPr>
          <p:spPr bwMode="auto">
            <a:xfrm>
              <a:off x="2699" y="2932"/>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0" name="Line 60"/>
            <p:cNvSpPr>
              <a:spLocks noChangeShapeType="1"/>
            </p:cNvSpPr>
            <p:nvPr/>
          </p:nvSpPr>
          <p:spPr bwMode="auto">
            <a:xfrm>
              <a:off x="2699" y="3044"/>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1" name="Line 61"/>
            <p:cNvSpPr>
              <a:spLocks noChangeShapeType="1"/>
            </p:cNvSpPr>
            <p:nvPr/>
          </p:nvSpPr>
          <p:spPr bwMode="auto">
            <a:xfrm>
              <a:off x="2699" y="3156"/>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2" name="Line 62"/>
            <p:cNvSpPr>
              <a:spLocks noChangeShapeType="1"/>
            </p:cNvSpPr>
            <p:nvPr/>
          </p:nvSpPr>
          <p:spPr bwMode="auto">
            <a:xfrm>
              <a:off x="2699" y="3268"/>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3" name="Line 63"/>
            <p:cNvSpPr>
              <a:spLocks noChangeShapeType="1"/>
            </p:cNvSpPr>
            <p:nvPr/>
          </p:nvSpPr>
          <p:spPr bwMode="auto">
            <a:xfrm>
              <a:off x="2707" y="3380"/>
              <a:ext cx="530"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4" name="Rectangle 64"/>
            <p:cNvSpPr>
              <a:spLocks noChangeArrowheads="1"/>
            </p:cNvSpPr>
            <p:nvPr/>
          </p:nvSpPr>
          <p:spPr bwMode="auto">
            <a:xfrm>
              <a:off x="2745" y="2674"/>
              <a:ext cx="297"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โมเสส</a:t>
              </a:r>
            </a:p>
          </p:txBody>
        </p:sp>
        <p:sp>
          <p:nvSpPr>
            <p:cNvPr id="335" name="Rectangle 65"/>
            <p:cNvSpPr>
              <a:spLocks noChangeArrowheads="1"/>
            </p:cNvSpPr>
            <p:nvPr/>
          </p:nvSpPr>
          <p:spPr bwMode="auto">
            <a:xfrm>
              <a:off x="2800" y="2934"/>
              <a:ext cx="281"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ซีนาย</a:t>
              </a:r>
            </a:p>
          </p:txBody>
        </p:sp>
        <p:sp>
          <p:nvSpPr>
            <p:cNvPr id="336" name="Rectangle 66"/>
            <p:cNvSpPr>
              <a:spLocks noChangeArrowheads="1"/>
            </p:cNvSpPr>
            <p:nvPr/>
          </p:nvSpPr>
          <p:spPr bwMode="auto">
            <a:xfrm>
              <a:off x="2758" y="3050"/>
              <a:ext cx="38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ศ </a:t>
              </a:r>
              <a:r>
                <a:rPr lang="en-US" sz="900">
                  <a:solidFill>
                    <a:srgbClr val="000000"/>
                  </a:solidFill>
                  <a:latin typeface="Arial" charset="0"/>
                </a:rPr>
                <a:t>- </a:t>
              </a:r>
              <a:r>
                <a:rPr lang="hi-in" sz="900">
                  <a:solidFill>
                    <a:srgbClr val="000000"/>
                  </a:solidFill>
                  <a:latin typeface="Arial" charset="0"/>
                </a:rPr>
                <a:t>ก </a:t>
              </a:r>
              <a:r>
                <a:rPr lang="en-US" sz="900">
                  <a:solidFill>
                    <a:srgbClr val="000000"/>
                  </a:solidFill>
                  <a:latin typeface="Arial" charset="0"/>
                </a:rPr>
                <a:t>- </a:t>
              </a:r>
              <a:r>
                <a:rPr lang="hi-in" sz="900">
                  <a:solidFill>
                    <a:srgbClr val="000000"/>
                  </a:solidFill>
                  <a:latin typeface="Arial" charset="0"/>
                </a:rPr>
                <a:t>พ</a:t>
              </a:r>
            </a:p>
          </p:txBody>
        </p:sp>
        <p:sp>
          <p:nvSpPr>
            <p:cNvPr id="337" name="Rectangle 67"/>
            <p:cNvSpPr>
              <a:spLocks noChangeArrowheads="1"/>
            </p:cNvSpPr>
            <p:nvPr/>
          </p:nvSpPr>
          <p:spPr bwMode="auto">
            <a:xfrm>
              <a:off x="2685" y="3158"/>
              <a:ext cx="560"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คาเดช บาร์เนีย</a:t>
              </a:r>
            </a:p>
          </p:txBody>
        </p:sp>
        <p:sp>
          <p:nvSpPr>
            <p:cNvPr id="338" name="Rectangle 68"/>
            <p:cNvSpPr>
              <a:spLocks noChangeArrowheads="1"/>
            </p:cNvSpPr>
            <p:nvPr/>
          </p:nvSpPr>
          <p:spPr bwMode="auto">
            <a:xfrm>
              <a:off x="2870" y="3274"/>
              <a:ext cx="194"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40</a:t>
              </a:r>
            </a:p>
          </p:txBody>
        </p:sp>
        <p:sp>
          <p:nvSpPr>
            <p:cNvPr id="339" name="Rectangle 69"/>
            <p:cNvSpPr>
              <a:spLocks noChangeArrowheads="1"/>
            </p:cNvSpPr>
            <p:nvPr/>
          </p:nvSpPr>
          <p:spPr bwMode="auto">
            <a:xfrm>
              <a:off x="2723" y="3382"/>
              <a:ext cx="48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5 Sermons</a:t>
              </a:r>
            </a:p>
          </p:txBody>
        </p:sp>
        <p:sp>
          <p:nvSpPr>
            <p:cNvPr id="340" name="Line 70"/>
            <p:cNvSpPr>
              <a:spLocks noChangeShapeType="1"/>
            </p:cNvSpPr>
            <p:nvPr/>
          </p:nvSpPr>
          <p:spPr bwMode="auto">
            <a:xfrm>
              <a:off x="2695" y="3492"/>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1" name="Rectangle 71"/>
            <p:cNvSpPr>
              <a:spLocks noChangeArrowheads="1"/>
            </p:cNvSpPr>
            <p:nvPr/>
          </p:nvSpPr>
          <p:spPr bwMode="auto">
            <a:xfrm>
              <a:off x="2817" y="2826"/>
              <a:ext cx="2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อพยพ</a:t>
              </a:r>
            </a:p>
          </p:txBody>
        </p:sp>
        <p:sp>
          <p:nvSpPr>
            <p:cNvPr id="342" name="Line 72"/>
            <p:cNvSpPr>
              <a:spLocks noChangeShapeType="1"/>
            </p:cNvSpPr>
            <p:nvPr/>
          </p:nvSpPr>
          <p:spPr bwMode="auto">
            <a:xfrm>
              <a:off x="2667" y="560"/>
              <a:ext cx="538"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3" name="Line 73"/>
            <p:cNvSpPr>
              <a:spLocks noChangeShapeType="1"/>
            </p:cNvSpPr>
            <p:nvPr/>
          </p:nvSpPr>
          <p:spPr bwMode="auto">
            <a:xfrm>
              <a:off x="2695" y="380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4" name="Line 74"/>
            <p:cNvSpPr>
              <a:spLocks noChangeShapeType="1"/>
            </p:cNvSpPr>
            <p:nvPr/>
          </p:nvSpPr>
          <p:spPr bwMode="auto">
            <a:xfrm>
              <a:off x="2695" y="3920"/>
              <a:ext cx="546" cy="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5" name="Rectangle 75"/>
            <p:cNvSpPr>
              <a:spLocks noChangeArrowheads="1"/>
            </p:cNvSpPr>
            <p:nvPr/>
          </p:nvSpPr>
          <p:spPr bwMode="auto">
            <a:xfrm>
              <a:off x="2747" y="3550"/>
              <a:ext cx="302"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โยชูวา</a:t>
              </a:r>
            </a:p>
          </p:txBody>
        </p:sp>
        <p:sp>
          <p:nvSpPr>
            <p:cNvPr id="346" name="Rectangle 76"/>
            <p:cNvSpPr>
              <a:spLocks noChangeArrowheads="1"/>
            </p:cNvSpPr>
            <p:nvPr/>
          </p:nvSpPr>
          <p:spPr bwMode="auto">
            <a:xfrm>
              <a:off x="2770" y="3686"/>
              <a:ext cx="396"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เยริโค</a:t>
              </a:r>
              <a:r>
                <a:rPr lang="en-US" sz="900">
                  <a:solidFill>
                    <a:srgbClr val="000000"/>
                  </a:solidFill>
                  <a:latin typeface="Arial" charset="0"/>
                </a:rPr>
                <a:t>/</a:t>
              </a:r>
              <a:r>
                <a:rPr lang="hi-in" sz="900">
                  <a:solidFill>
                    <a:srgbClr val="000000"/>
                  </a:solidFill>
                  <a:latin typeface="Arial" charset="0"/>
                </a:rPr>
                <a:t>อัย</a:t>
              </a:r>
            </a:p>
          </p:txBody>
        </p:sp>
        <p:sp>
          <p:nvSpPr>
            <p:cNvPr id="347" name="Rectangle 77"/>
            <p:cNvSpPr>
              <a:spLocks noChangeArrowheads="1"/>
            </p:cNvSpPr>
            <p:nvPr/>
          </p:nvSpPr>
          <p:spPr bwMode="auto">
            <a:xfrm>
              <a:off x="2736" y="3806"/>
              <a:ext cx="459" cy="1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แบ่งดินแดน</a:t>
              </a:r>
            </a:p>
          </p:txBody>
        </p:sp>
      </p:grpSp>
      <p:sp>
        <p:nvSpPr>
          <p:cNvPr id="270" name="Rectangle 163"/>
          <p:cNvSpPr>
            <a:spLocks noChangeArrowheads="1"/>
          </p:cNvSpPr>
          <p:nvPr/>
        </p:nvSpPr>
        <p:spPr bwMode="auto">
          <a:xfrm>
            <a:off x="7180263" y="1219200"/>
            <a:ext cx="9525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a:solidFill>
                  <a:srgbClr val="FFFF00"/>
                </a:solidFill>
                <a:latin typeface="Times New Roman" charset="0"/>
              </a:rPr>
              <a:t>(</a:t>
            </a:r>
            <a:r>
              <a:rPr lang="hi-in" sz="1000" dirty="0">
                <a:solidFill>
                  <a:srgbClr val="FFFF00"/>
                </a:solidFill>
                <a:latin typeface="Times New Roman" charset="0"/>
              </a:rPr>
              <a:t>ก่อนคศ </a:t>
            </a:r>
            <a:r>
              <a:rPr lang="en-US" sz="1000" dirty="0">
                <a:solidFill>
                  <a:srgbClr val="FFFF00"/>
                </a:solidFill>
                <a:latin typeface="Times New Roman" charset="0"/>
              </a:rPr>
              <a:t>1000)</a:t>
            </a:r>
          </a:p>
        </p:txBody>
      </p:sp>
      <p:sp>
        <p:nvSpPr>
          <p:cNvPr id="4100"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01"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3"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4"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5"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6"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7"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8"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9"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0"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1"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2"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3"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4"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5"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6"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7"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8"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19"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0"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1"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2"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3"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4"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5"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6"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7"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8"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29"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0"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2"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3"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5"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7"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8"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9"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0"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1"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2"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3"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4"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4145"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6"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47"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48"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4149"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50"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51"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52"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53"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54"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157"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58"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59"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60"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4 </a:t>
            </a:r>
            <a:r>
              <a:rPr lang="th-TH" b="1" smtClean="0">
                <a:solidFill>
                  <a:srgbClr val="EEFF4B"/>
                </a:solidFill>
                <a:latin typeface="Times" charset="0"/>
              </a:rPr>
              <a:t>คน</a:t>
            </a:r>
            <a:endParaRPr lang="en-US" b="1" smtClean="0">
              <a:solidFill>
                <a:srgbClr val="EEFF4B"/>
              </a:solidFill>
              <a:latin typeface="Times" charset="0"/>
            </a:endParaRPr>
          </a:p>
        </p:txBody>
      </p:sp>
      <p:sp>
        <p:nvSpPr>
          <p:cNvPr id="4162"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63"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80" name="Text Box 156"/>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C</a:t>
            </a:r>
          </a:p>
        </p:txBody>
      </p:sp>
      <p:sp>
        <p:nvSpPr>
          <p:cNvPr id="4165"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6"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67"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68"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69"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70"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th-TH"/>
          </a:p>
        </p:txBody>
      </p:sp>
      <p:sp>
        <p:nvSpPr>
          <p:cNvPr id="4171"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4172"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173"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nvGrpSpPr>
          <p:cNvPr id="4174" name="Group 168"/>
          <p:cNvGrpSpPr>
            <a:grpSpLocks/>
          </p:cNvGrpSpPr>
          <p:nvPr/>
        </p:nvGrpSpPr>
        <p:grpSpPr bwMode="auto">
          <a:xfrm>
            <a:off x="6591300" y="4418013"/>
            <a:ext cx="952500" cy="527050"/>
            <a:chOff x="4152" y="2783"/>
            <a:chExt cx="600" cy="332"/>
          </a:xfrm>
        </p:grpSpPr>
        <p:sp>
          <p:nvSpPr>
            <p:cNvPr id="4235"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236"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237"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4177"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8"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9"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0"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2"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3"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4"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Rectangle 187"/>
          <p:cNvSpPr>
            <a:spLocks noChangeArrowheads="1"/>
          </p:cNvSpPr>
          <p:nvPr/>
        </p:nvSpPr>
        <p:spPr bwMode="auto">
          <a:xfrm>
            <a:off x="6523038" y="3213100"/>
            <a:ext cx="463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เป็นเชลย</a:t>
            </a:r>
            <a:endParaRPr lang="en-US" sz="900" b="1">
              <a:solidFill>
                <a:srgbClr val="000000"/>
              </a:solidFill>
              <a:latin typeface="Chicago" charset="0"/>
            </a:endParaRPr>
          </a:p>
        </p:txBody>
      </p:sp>
      <p:sp>
        <p:nvSpPr>
          <p:cNvPr id="4190"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Rectangle 191"/>
          <p:cNvSpPr>
            <a:spLocks noChangeArrowheads="1"/>
          </p:cNvSpPr>
          <p:nvPr/>
        </p:nvSpPr>
        <p:spPr bwMode="auto">
          <a:xfrm>
            <a:off x="6599238" y="4394200"/>
            <a:ext cx="460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ช่วงเงียบ</a:t>
            </a:r>
            <a:endParaRPr lang="en-US" sz="900" b="1">
              <a:solidFill>
                <a:srgbClr val="000000"/>
              </a:solidFill>
              <a:latin typeface="Chicago" charset="0"/>
            </a:endParaRPr>
          </a:p>
        </p:txBody>
      </p:sp>
      <p:sp>
        <p:nvSpPr>
          <p:cNvPr id="4194"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6"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197"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4198"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b="1">
                <a:solidFill>
                  <a:srgbClr val="000000"/>
                </a:solidFill>
                <a:latin typeface="Chicago" charset="0"/>
              </a:rPr>
              <a:t>พระเยซู</a:t>
            </a:r>
            <a:endParaRPr lang="en-US" sz="1200" b="1">
              <a:solidFill>
                <a:srgbClr val="000000"/>
              </a:solidFill>
              <a:latin typeface="Chicago" charset="0"/>
            </a:endParaRPr>
          </a:p>
        </p:txBody>
      </p:sp>
      <p:sp>
        <p:nvSpPr>
          <p:cNvPr id="4199"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206"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207"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4208" name="Rectangle 206"/>
          <p:cNvSpPr>
            <a:spLocks noChangeArrowheads="1"/>
          </p:cNvSpPr>
          <p:nvPr/>
        </p:nvSpPr>
        <p:spPr bwMode="auto">
          <a:xfrm>
            <a:off x="6570663" y="561975"/>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sp>
        <p:nvSpPr>
          <p:cNvPr id="4209"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0"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 name="Rectangle 209"/>
          <p:cNvSpPr>
            <a:spLocks noChangeArrowheads="1"/>
          </p:cNvSpPr>
          <p:nvPr/>
        </p:nvSpPr>
        <p:spPr bwMode="auto">
          <a:xfrm>
            <a:off x="6580188" y="1266825"/>
            <a:ext cx="8667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sp>
        <p:nvSpPr>
          <p:cNvPr id="4212"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3"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217"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dirty="0" smtClean="0">
                <a:solidFill>
                  <a:schemeClr val="tx1"/>
                </a:solidFill>
                <a:latin typeface="Comic Sans MS" charset="0"/>
              </a:rPr>
              <a:t>จากผู้วินิจฉัยถึงนางรูธ</a:t>
            </a:r>
            <a:endParaRPr lang="en-US" sz="1600" b="1" dirty="0" smtClean="0">
              <a:solidFill>
                <a:schemeClr val="tx1"/>
              </a:solidFill>
              <a:latin typeface="Comic Sans MS" charset="0"/>
            </a:endParaRPr>
          </a:p>
        </p:txBody>
      </p:sp>
      <p:sp>
        <p:nvSpPr>
          <p:cNvPr id="4219"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20"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sp>
        <p:nvSpPr>
          <p:cNvPr id="4222"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sp>
        <p:nvSpPr>
          <p:cNvPr id="4223"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4224"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26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smtClean="0">
                <a:solidFill>
                  <a:srgbClr val="EEFF4B"/>
                </a:solidFill>
                <a:latin typeface="Times New Roman" charset="0"/>
              </a:rPr>
              <a:t>ง</a:t>
            </a:r>
          </a:p>
        </p:txBody>
      </p:sp>
      <p:sp>
        <p:nvSpPr>
          <p:cNvPr id="268"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smtClean="0">
                <a:solidFill>
                  <a:srgbClr val="EEFF4B"/>
                </a:solidFill>
                <a:latin typeface="Times New Roman" charset="0"/>
              </a:rPr>
              <a:t>ย</a:t>
            </a:r>
          </a:p>
        </p:txBody>
      </p:sp>
      <p:sp>
        <p:nvSpPr>
          <p:cNvPr id="26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457200">
              <a:spcBef>
                <a:spcPts val="1750"/>
              </a:spcBef>
              <a:buSzPct val="100000"/>
              <a:defRPr/>
            </a:pPr>
            <a:r>
              <a:rPr lang="en-US" sz="2800" b="0" dirty="0" smtClean="0">
                <a:solidFill>
                  <a:srgbClr val="EEFF4B"/>
                </a:solidFill>
                <a:latin typeface="Times New Roman" charset="0"/>
              </a:rPr>
              <a:t>3 </a:t>
            </a:r>
            <a:r>
              <a:rPr lang="hi-in" sz="2800" b="0" dirty="0" smtClean="0">
                <a:solidFill>
                  <a:srgbClr val="EEFF4B"/>
                </a:solidFill>
                <a:latin typeface="Times New Roman" charset="0"/>
              </a:rPr>
              <a:t>ชุมชน</a:t>
            </a:r>
          </a:p>
        </p:txBody>
      </p:sp>
      <p:sp>
        <p:nvSpPr>
          <p:cNvPr id="389"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390" name="Rectangle 135"/>
          <p:cNvSpPr>
            <a:spLocks noChangeArrowheads="1"/>
          </p:cNvSpPr>
          <p:nvPr/>
        </p:nvSpPr>
        <p:spPr bwMode="auto">
          <a:xfrm>
            <a:off x="725488" y="3506788"/>
            <a:ext cx="34639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effectLst>
                  <a:outerShdw blurRad="50800" dist="63500" dir="2700000" algn="tl" rotWithShape="0">
                    <a:srgbClr val="000000"/>
                  </a:outerShdw>
                </a:effectLst>
                <a:latin typeface="Times New Roman" charset="0"/>
              </a:rPr>
              <a:t>7 = 4 + 3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8" grpId="0" animBg="1"/>
      <p:bldP spid="564439" grpId="0" animBg="1"/>
      <p:bldP spid="564437" grpId="0" animBg="1"/>
      <p:bldP spid="564441" grpId="0" animBg="1"/>
      <p:bldP spid="564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0964"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6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67"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68"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9"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78"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79"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80"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0981"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40983" name="Group 79"/>
          <p:cNvGrpSpPr>
            <a:grpSpLocks/>
          </p:cNvGrpSpPr>
          <p:nvPr/>
        </p:nvGrpSpPr>
        <p:grpSpPr bwMode="auto">
          <a:xfrm>
            <a:off x="987425" y="1981200"/>
            <a:ext cx="2120900" cy="4221163"/>
            <a:chOff x="987425" y="1981200"/>
            <a:chExt cx="2120900"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46495" name="Rectangle 31"/>
            <p:cNvSpPr>
              <a:spLocks noChangeArrowheads="1"/>
            </p:cNvSpPr>
            <p:nvPr/>
          </p:nvSpPr>
          <p:spPr bwMode="auto">
            <a:xfrm>
              <a:off x="1025525" y="1981200"/>
              <a:ext cx="16144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3200">
                  <a:solidFill>
                    <a:srgbClr val="FAFD00"/>
                  </a:solidFill>
                  <a:latin typeface="Times" charset="0"/>
                </a:rPr>
                <a:t>ช่วงที่สอง</a:t>
              </a:r>
              <a:endParaRPr lang="en-US" sz="3200">
                <a:solidFill>
                  <a:schemeClr val="tx2"/>
                </a:solidFill>
                <a:latin typeface="Times" charset="0"/>
              </a:endParaRPr>
            </a:p>
            <a:p>
              <a:pPr algn="ctr">
                <a:defRPr/>
              </a:pPr>
              <a:r>
                <a:rPr lang="th-TH" sz="3200">
                  <a:solidFill>
                    <a:srgbClr val="FAFD00"/>
                  </a:solidFill>
                  <a:latin typeface="Times" charset="0"/>
                </a:rPr>
                <a:t>ของ</a:t>
              </a:r>
              <a:endParaRPr lang="en-US" sz="3200">
                <a:solidFill>
                  <a:schemeClr val="tx2"/>
                </a:solidFill>
                <a:latin typeface="Times" charset="0"/>
              </a:endParaRPr>
            </a:p>
            <a:p>
              <a:pPr algn="ctr">
                <a:defRPr/>
              </a:pPr>
              <a:r>
                <a:rPr lang="th-TH" sz="3200" b="1">
                  <a:solidFill>
                    <a:srgbClr val="1CFF23"/>
                  </a:solidFill>
                  <a:latin typeface="Times" charset="0"/>
                </a:rPr>
                <a:t>สังคมทั้งสาม</a:t>
              </a:r>
              <a:endParaRPr lang="en-US" sz="3200">
                <a:solidFill>
                  <a:schemeClr val="tx2"/>
                </a:solidFill>
                <a:latin typeface="Times" charset="0"/>
              </a:endParaRPr>
            </a:p>
            <a:p>
              <a:pPr algn="ctr">
                <a:defRPr/>
              </a:pPr>
              <a:r>
                <a:rPr lang="th-TH" sz="3200">
                  <a:solidFill>
                    <a:schemeClr val="tx2"/>
                  </a:solidFill>
                  <a:latin typeface="Times" charset="0"/>
                </a:rPr>
                <a:t>คือ</a:t>
              </a:r>
              <a:r>
                <a:rPr lang="en-US" sz="3200">
                  <a:solidFill>
                    <a:schemeClr val="tx2"/>
                  </a:solidFill>
                  <a:latin typeface="Times" charset="0"/>
                </a:rPr>
                <a:t>:</a:t>
              </a:r>
            </a:p>
          </p:txBody>
        </p:sp>
        <p:sp>
          <p:nvSpPr>
            <p:cNvPr id="41032"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A</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R</a:t>
              </a:r>
              <a:r>
                <a:rPr lang="en-US" sz="3600" dirty="0">
                  <a:solidFill>
                    <a:schemeClr val="tx2"/>
                  </a:solidFill>
                  <a:latin typeface="Times" pitchFamily="-112" charset="0"/>
                  <a:ea typeface="+mn-ea"/>
                  <a:cs typeface="+mn-cs"/>
                </a:rPr>
                <a:t> </a:t>
              </a:r>
              <a:r>
                <a:rPr lang="en-US" sz="3600" dirty="0">
                  <a:solidFill>
                    <a:srgbClr val="FAFD00"/>
                  </a:solidFill>
                  <a:latin typeface="Times" pitchFamily="-112" charset="0"/>
                  <a:ea typeface="+mn-ea"/>
                  <a:cs typeface="+mn-cs"/>
                </a:rPr>
                <a:t>C</a:t>
              </a:r>
            </a:p>
          </p:txBody>
        </p:sp>
      </p:grpSp>
      <p:sp>
        <p:nvSpPr>
          <p:cNvPr id="40984"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9:1</a:t>
            </a:r>
          </a:p>
        </p:txBody>
      </p:sp>
      <p:grpSp>
        <p:nvGrpSpPr>
          <p:cNvPr id="40986" name="Group 86"/>
          <p:cNvGrpSpPr>
            <a:grpSpLocks/>
          </p:cNvGrpSpPr>
          <p:nvPr/>
        </p:nvGrpSpPr>
        <p:grpSpPr bwMode="auto">
          <a:xfrm>
            <a:off x="7948613" y="3436938"/>
            <a:ext cx="1050925" cy="1843087"/>
            <a:chOff x="5007" y="2165"/>
            <a:chExt cx="662" cy="1161"/>
          </a:xfrm>
        </p:grpSpPr>
        <p:sp>
          <p:nvSpPr>
            <p:cNvPr id="41013"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14"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1015"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1016"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7"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018"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1019"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0"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1"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2"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3"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4"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6"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7"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8"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9" name="Rectangle 84"/>
            <p:cNvSpPr>
              <a:spLocks noChangeArrowheads="1"/>
            </p:cNvSpPr>
            <p:nvPr/>
          </p:nvSpPr>
          <p:spPr bwMode="auto">
            <a:xfrm>
              <a:off x="5007" y="2165"/>
              <a:ext cx="57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0987"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0989"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0991"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0992" name="Group 79"/>
          <p:cNvGrpSpPr>
            <a:grpSpLocks/>
          </p:cNvGrpSpPr>
          <p:nvPr/>
        </p:nvGrpSpPr>
        <p:grpSpPr bwMode="auto">
          <a:xfrm>
            <a:off x="519113" y="117475"/>
            <a:ext cx="854075" cy="1720850"/>
            <a:chOff x="519113" y="312738"/>
            <a:chExt cx="854075" cy="1910769"/>
          </a:xfrm>
        </p:grpSpPr>
        <p:sp>
          <p:nvSpPr>
            <p:cNvPr id="81" name="Rectangle 8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938713" y="841375"/>
            <a:ext cx="2166937"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grpSp>
        <p:nvGrpSpPr>
          <p:cNvPr id="40994" name="Group 115"/>
          <p:cNvGrpSpPr>
            <a:grpSpLocks/>
          </p:cNvGrpSpPr>
          <p:nvPr/>
        </p:nvGrpSpPr>
        <p:grpSpPr bwMode="auto">
          <a:xfrm>
            <a:off x="6305550" y="1657350"/>
            <a:ext cx="920750" cy="735013"/>
            <a:chOff x="578" y="2316"/>
            <a:chExt cx="2105" cy="1421"/>
          </a:xfrm>
        </p:grpSpPr>
        <p:sp>
          <p:nvSpPr>
            <p:cNvPr id="4100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0995" name="Freeform 119"/>
          <p:cNvSpPr>
            <a:spLocks/>
          </p:cNvSpPr>
          <p:nvPr/>
        </p:nvSpPr>
        <p:spPr bwMode="auto">
          <a:xfrm>
            <a:off x="6330950" y="2403475"/>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6" name="Freeform 120"/>
          <p:cNvSpPr>
            <a:spLocks/>
          </p:cNvSpPr>
          <p:nvPr/>
        </p:nvSpPr>
        <p:spPr bwMode="auto">
          <a:xfrm>
            <a:off x="6340475" y="2401888"/>
            <a:ext cx="47625" cy="16033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7" name="Freeform 121"/>
          <p:cNvSpPr>
            <a:spLocks/>
          </p:cNvSpPr>
          <p:nvPr/>
        </p:nvSpPr>
        <p:spPr bwMode="auto">
          <a:xfrm>
            <a:off x="6940550" y="2368550"/>
            <a:ext cx="66675" cy="169863"/>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8" name="Freeform 122"/>
          <p:cNvSpPr>
            <a:spLocks/>
          </p:cNvSpPr>
          <p:nvPr/>
        </p:nvSpPr>
        <p:spPr bwMode="auto">
          <a:xfrm>
            <a:off x="6373813" y="1558925"/>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0999" name="Freeform 123"/>
          <p:cNvSpPr>
            <a:spLocks/>
          </p:cNvSpPr>
          <p:nvPr/>
        </p:nvSpPr>
        <p:spPr bwMode="auto">
          <a:xfrm>
            <a:off x="7124700" y="1552575"/>
            <a:ext cx="68263" cy="185738"/>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41000" name="Group 113"/>
          <p:cNvGrpSpPr>
            <a:grpSpLocks/>
          </p:cNvGrpSpPr>
          <p:nvPr/>
        </p:nvGrpSpPr>
        <p:grpSpPr bwMode="auto">
          <a:xfrm>
            <a:off x="6289675" y="3308350"/>
            <a:ext cx="920750" cy="1009650"/>
            <a:chOff x="1557" y="1007"/>
            <a:chExt cx="2105" cy="1949"/>
          </a:xfrm>
        </p:grpSpPr>
        <p:grpSp>
          <p:nvGrpSpPr>
            <p:cNvPr id="41001" name="Group 115"/>
            <p:cNvGrpSpPr>
              <a:grpSpLocks/>
            </p:cNvGrpSpPr>
            <p:nvPr/>
          </p:nvGrpSpPr>
          <p:grpSpPr bwMode="auto">
            <a:xfrm>
              <a:off x="1557" y="1209"/>
              <a:ext cx="2105" cy="1421"/>
              <a:chOff x="578" y="2316"/>
              <a:chExt cx="2105" cy="1421"/>
            </a:xfrm>
          </p:grpSpPr>
          <p:sp>
            <p:nvSpPr>
              <p:cNvPr id="4100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0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002"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3"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4"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5"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6"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30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3012"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43013" name="Group 8"/>
          <p:cNvGrpSpPr>
            <a:grpSpLocks/>
          </p:cNvGrpSpPr>
          <p:nvPr/>
        </p:nvGrpSpPr>
        <p:grpSpPr bwMode="auto">
          <a:xfrm>
            <a:off x="901700" y="2603500"/>
            <a:ext cx="2201863" cy="1765300"/>
            <a:chOff x="568" y="1640"/>
            <a:chExt cx="1387" cy="1112"/>
          </a:xfrm>
        </p:grpSpPr>
        <p:grpSp>
          <p:nvGrpSpPr>
            <p:cNvPr id="43085"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3088"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89"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3014"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5"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3021"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00088" name="Rectangle 24"/>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15:1; 2 </a:t>
            </a:r>
            <a:r>
              <a:rPr lang="th-TH" sz="1600" b="1" smtClean="0">
                <a:solidFill>
                  <a:schemeClr val="tx1"/>
                </a:solidFill>
                <a:latin typeface="Comic Sans MS" charset="0"/>
              </a:rPr>
              <a:t>ซมอ</a:t>
            </a:r>
            <a:r>
              <a:rPr lang="en-US" sz="1600" b="1" smtClean="0">
                <a:solidFill>
                  <a:schemeClr val="tx1"/>
                </a:solidFill>
                <a:latin typeface="Comic Sans MS" charset="0"/>
              </a:rPr>
              <a:t>. 2:4; 1 </a:t>
            </a:r>
            <a:r>
              <a:rPr lang="th-TH" sz="1600" b="1" smtClean="0">
                <a:solidFill>
                  <a:schemeClr val="tx1"/>
                </a:solidFill>
                <a:latin typeface="Comic Sans MS" charset="0"/>
              </a:rPr>
              <a:t>พกษ.</a:t>
            </a:r>
            <a:r>
              <a:rPr lang="en-US" sz="1600" b="1" smtClean="0">
                <a:solidFill>
                  <a:schemeClr val="tx1"/>
                </a:solidFill>
                <a:latin typeface="Comic Sans MS" charset="0"/>
              </a:rPr>
              <a:t> 1:39</a:t>
            </a:r>
          </a:p>
        </p:txBody>
      </p:sp>
      <p:grpSp>
        <p:nvGrpSpPr>
          <p:cNvPr id="43024" name="Group 26"/>
          <p:cNvGrpSpPr>
            <a:grpSpLocks/>
          </p:cNvGrpSpPr>
          <p:nvPr/>
        </p:nvGrpSpPr>
        <p:grpSpPr bwMode="auto">
          <a:xfrm>
            <a:off x="7951788" y="3436938"/>
            <a:ext cx="1047750" cy="1843087"/>
            <a:chOff x="5009" y="2165"/>
            <a:chExt cx="660" cy="1161"/>
          </a:xfrm>
        </p:grpSpPr>
        <p:grpSp>
          <p:nvGrpSpPr>
            <p:cNvPr id="43066" name="Group 27"/>
            <p:cNvGrpSpPr>
              <a:grpSpLocks/>
            </p:cNvGrpSpPr>
            <p:nvPr/>
          </p:nvGrpSpPr>
          <p:grpSpPr bwMode="auto">
            <a:xfrm>
              <a:off x="5009" y="2165"/>
              <a:ext cx="660" cy="1161"/>
              <a:chOff x="5009" y="2165"/>
              <a:chExt cx="660" cy="1161"/>
            </a:xfrm>
          </p:grpSpPr>
          <p:sp>
            <p:nvSpPr>
              <p:cNvPr id="43068"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69"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070"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071"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2"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3073"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3074"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5"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6"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7"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8"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0"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1"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3"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4" name="Rectangle 44"/>
              <p:cNvSpPr>
                <a:spLocks noChangeArrowheads="1"/>
              </p:cNvSpPr>
              <p:nvPr/>
            </p:nvSpPr>
            <p:spPr bwMode="auto">
              <a:xfrm>
                <a:off x="5009" y="2165"/>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3067" name="Rectangle 4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5"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6"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3028"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3029"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0"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1"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2"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3033"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3034"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th-TH" sz="1600">
              <a:solidFill>
                <a:srgbClr val="0831AD"/>
              </a:solidFill>
              <a:latin typeface="Times" charset="0"/>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000" b="1" smtClean="0">
                <a:solidFill>
                  <a:srgbClr val="0831AD"/>
                </a:solidFill>
                <a:latin typeface="Comic Sans MS" charset="0"/>
              </a:rPr>
              <a:t>ซาอูล</a:t>
            </a:r>
            <a:endParaRPr lang="en-US" sz="6000" b="1" smtClean="0">
              <a:solidFill>
                <a:srgbClr val="0831AD"/>
              </a:solidFill>
              <a:latin typeface="Comic Sans MS" charset="0"/>
            </a:endParaRP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000" b="1" smtClean="0">
                <a:solidFill>
                  <a:srgbClr val="0831AD"/>
                </a:solidFill>
                <a:latin typeface="Comic Sans MS" charset="0"/>
              </a:rPr>
              <a:t>ดาวิด</a:t>
            </a:r>
            <a:endParaRPr lang="en-US" sz="6000" b="1" smtClean="0">
              <a:solidFill>
                <a:srgbClr val="0831AD"/>
              </a:solidFill>
              <a:latin typeface="Comic Sans MS" charset="0"/>
            </a:endParaRP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th-TH" sz="1600">
              <a:solidFill>
                <a:srgbClr val="0831AD"/>
              </a:solidFill>
              <a:latin typeface="Times" charset="0"/>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000" b="1" smtClean="0">
                <a:solidFill>
                  <a:srgbClr val="0831AD"/>
                </a:solidFill>
                <a:latin typeface="Comic Sans MS" charset="0"/>
              </a:rPr>
              <a:t>ซาโลมอน</a:t>
            </a:r>
            <a:endParaRPr lang="en-US" sz="6000" b="1" smtClean="0">
              <a:solidFill>
                <a:srgbClr val="0831AD"/>
              </a:solidFill>
              <a:latin typeface="Comic Sans MS" charset="0"/>
            </a:endParaRP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th-TH" sz="1600">
              <a:solidFill>
                <a:srgbClr val="0831AD"/>
              </a:solidFill>
              <a:latin typeface="Times" charset="0"/>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43044" name="Group 86"/>
          <p:cNvGrpSpPr>
            <a:grpSpLocks/>
          </p:cNvGrpSpPr>
          <p:nvPr/>
        </p:nvGrpSpPr>
        <p:grpSpPr bwMode="auto">
          <a:xfrm>
            <a:off x="519113" y="117475"/>
            <a:ext cx="854075" cy="1720850"/>
            <a:chOff x="519113" y="312738"/>
            <a:chExt cx="854075" cy="1910769"/>
          </a:xfrm>
        </p:grpSpPr>
        <p:sp>
          <p:nvSpPr>
            <p:cNvPr id="88" name="Rectangle 8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3045" name="Group 113"/>
          <p:cNvGrpSpPr>
            <a:grpSpLocks/>
          </p:cNvGrpSpPr>
          <p:nvPr/>
        </p:nvGrpSpPr>
        <p:grpSpPr bwMode="auto">
          <a:xfrm>
            <a:off x="6289675" y="1290638"/>
            <a:ext cx="920750" cy="1009650"/>
            <a:chOff x="1557" y="1007"/>
            <a:chExt cx="2105" cy="1949"/>
          </a:xfrm>
        </p:grpSpPr>
        <p:grpSp>
          <p:nvGrpSpPr>
            <p:cNvPr id="43056" name="Group 115"/>
            <p:cNvGrpSpPr>
              <a:grpSpLocks/>
            </p:cNvGrpSpPr>
            <p:nvPr/>
          </p:nvGrpSpPr>
          <p:grpSpPr bwMode="auto">
            <a:xfrm>
              <a:off x="1557" y="1209"/>
              <a:ext cx="2105" cy="1421"/>
              <a:chOff x="578" y="2316"/>
              <a:chExt cx="2105" cy="1421"/>
            </a:xfrm>
          </p:grpSpPr>
          <p:sp>
            <p:nvSpPr>
              <p:cNvPr id="43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057"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8"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9"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0"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61"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46" name="Group 113"/>
          <p:cNvGrpSpPr>
            <a:grpSpLocks/>
          </p:cNvGrpSpPr>
          <p:nvPr/>
        </p:nvGrpSpPr>
        <p:grpSpPr bwMode="auto">
          <a:xfrm>
            <a:off x="6289675" y="3308350"/>
            <a:ext cx="920750" cy="1009650"/>
            <a:chOff x="1557" y="1007"/>
            <a:chExt cx="2105" cy="1949"/>
          </a:xfrm>
        </p:grpSpPr>
        <p:grpSp>
          <p:nvGrpSpPr>
            <p:cNvPr id="43048" name="Group 115"/>
            <p:cNvGrpSpPr>
              <a:grpSpLocks/>
            </p:cNvGrpSpPr>
            <p:nvPr/>
          </p:nvGrpSpPr>
          <p:grpSpPr bwMode="auto">
            <a:xfrm>
              <a:off x="1557" y="1209"/>
              <a:ext cx="2105" cy="1421"/>
              <a:chOff x="578" y="2316"/>
              <a:chExt cx="2105" cy="1421"/>
            </a:xfrm>
          </p:grpSpPr>
          <p:sp>
            <p:nvSpPr>
              <p:cNvPr id="4305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05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049"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0"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1"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2"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053"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047"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289675" y="1290638"/>
            <a:ext cx="920750" cy="1009650"/>
            <a:chOff x="1557" y="1007"/>
            <a:chExt cx="2105" cy="1949"/>
          </a:xfrm>
        </p:grpSpPr>
        <p:grpSp>
          <p:nvGrpSpPr>
            <p:cNvPr id="45130" name="Group 115"/>
            <p:cNvGrpSpPr>
              <a:grpSpLocks/>
            </p:cNvGrpSpPr>
            <p:nvPr/>
          </p:nvGrpSpPr>
          <p:grpSpPr bwMode="auto">
            <a:xfrm>
              <a:off x="1557" y="1209"/>
              <a:ext cx="2105" cy="1421"/>
              <a:chOff x="578" y="2316"/>
              <a:chExt cx="2105" cy="1421"/>
            </a:xfrm>
          </p:grpSpPr>
          <p:sp>
            <p:nvSpPr>
              <p:cNvPr id="4513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5131"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13"/>
          <p:cNvGrpSpPr>
            <a:grpSpLocks/>
          </p:cNvGrpSpPr>
          <p:nvPr/>
        </p:nvGrpSpPr>
        <p:grpSpPr bwMode="auto">
          <a:xfrm>
            <a:off x="6289675" y="3308350"/>
            <a:ext cx="920750" cy="1009650"/>
            <a:chOff x="1557" y="1007"/>
            <a:chExt cx="2105" cy="1949"/>
          </a:xfrm>
        </p:grpSpPr>
        <p:grpSp>
          <p:nvGrpSpPr>
            <p:cNvPr id="45122" name="Group 115"/>
            <p:cNvGrpSpPr>
              <a:grpSpLocks/>
            </p:cNvGrpSpPr>
            <p:nvPr/>
          </p:nvGrpSpPr>
          <p:grpSpPr bwMode="auto">
            <a:xfrm>
              <a:off x="1557" y="1209"/>
              <a:ext cx="2105" cy="1421"/>
              <a:chOff x="578" y="2316"/>
              <a:chExt cx="2105" cy="1421"/>
            </a:xfrm>
          </p:grpSpPr>
          <p:sp>
            <p:nvSpPr>
              <p:cNvPr id="4512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2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5123"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4"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5"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6"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7"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506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506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06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45065" name="Group 12"/>
          <p:cNvGrpSpPr>
            <a:grpSpLocks/>
          </p:cNvGrpSpPr>
          <p:nvPr/>
        </p:nvGrpSpPr>
        <p:grpSpPr bwMode="auto">
          <a:xfrm>
            <a:off x="901700" y="2603500"/>
            <a:ext cx="2201863" cy="1765300"/>
            <a:chOff x="568" y="1640"/>
            <a:chExt cx="1387" cy="1112"/>
          </a:xfrm>
        </p:grpSpPr>
        <p:grpSp>
          <p:nvGrpSpPr>
            <p:cNvPr id="45117"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512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506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06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07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07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07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08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45082"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16:13-14</a:t>
            </a:r>
          </a:p>
        </p:txBody>
      </p:sp>
      <p:grpSp>
        <p:nvGrpSpPr>
          <p:cNvPr id="45084" name="Group 138"/>
          <p:cNvGrpSpPr>
            <a:grpSpLocks/>
          </p:cNvGrpSpPr>
          <p:nvPr/>
        </p:nvGrpSpPr>
        <p:grpSpPr bwMode="auto">
          <a:xfrm>
            <a:off x="7983538" y="3436938"/>
            <a:ext cx="1016000" cy="1843087"/>
            <a:chOff x="5029" y="2165"/>
            <a:chExt cx="640" cy="1161"/>
          </a:xfrm>
        </p:grpSpPr>
        <p:grpSp>
          <p:nvGrpSpPr>
            <p:cNvPr id="45098" name="Group 139"/>
            <p:cNvGrpSpPr>
              <a:grpSpLocks/>
            </p:cNvGrpSpPr>
            <p:nvPr/>
          </p:nvGrpSpPr>
          <p:grpSpPr bwMode="auto">
            <a:xfrm>
              <a:off x="5029" y="2165"/>
              <a:ext cx="640" cy="1161"/>
              <a:chOff x="5029" y="2165"/>
              <a:chExt cx="640" cy="1161"/>
            </a:xfrm>
          </p:grpSpPr>
          <p:sp>
            <p:nvSpPr>
              <p:cNvPr id="45100"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1"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5102"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5103"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4"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105"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106"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7"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8"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09"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0"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1"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3"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4"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Rectangle 156"/>
              <p:cNvSpPr>
                <a:spLocks noChangeArrowheads="1"/>
              </p:cNvSpPr>
              <p:nvPr/>
            </p:nvSpPr>
            <p:spPr bwMode="auto">
              <a:xfrm>
                <a:off x="5029" y="2165"/>
                <a:ext cx="5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5099"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5"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5087"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97"/>
          <p:cNvGrpSpPr>
            <a:grpSpLocks/>
          </p:cNvGrpSpPr>
          <p:nvPr/>
        </p:nvGrpSpPr>
        <p:grpSpPr bwMode="auto">
          <a:xfrm>
            <a:off x="1417638" y="2185988"/>
            <a:ext cx="6273800" cy="3373437"/>
            <a:chOff x="2216907" y="1563295"/>
            <a:chExt cx="6273800" cy="3373437"/>
          </a:xfrm>
        </p:grpSpPr>
        <p:sp>
          <p:nvSpPr>
            <p:cNvPr id="533575" name="AutoShape 71"/>
            <p:cNvSpPr>
              <a:spLocks noChangeArrowheads="1"/>
            </p:cNvSpPr>
            <p:nvPr/>
          </p:nvSpPr>
          <p:spPr bwMode="auto">
            <a:xfrm>
              <a:off x="2216907" y="1563295"/>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th-TH"/>
            </a:p>
          </p:txBody>
        </p:sp>
        <p:sp>
          <p:nvSpPr>
            <p:cNvPr id="45096" name="Text Box 77"/>
            <p:cNvSpPr txBox="1">
              <a:spLocks noChangeArrowheads="1"/>
            </p:cNvSpPr>
            <p:nvPr/>
          </p:nvSpPr>
          <p:spPr bwMode="auto">
            <a:xfrm>
              <a:off x="2649274" y="2278047"/>
              <a:ext cx="57769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th-TH" sz="3200" b="1">
                  <a:solidFill>
                    <a:schemeClr val="bg1"/>
                  </a:solidFill>
                  <a:latin typeface="Comic Sans MS" charset="0"/>
                </a:rPr>
                <a:t>พระราชาซาอูล</a:t>
              </a:r>
              <a:r>
                <a:rPr lang="en-US" sz="3200" b="1">
                  <a:solidFill>
                    <a:schemeClr val="bg1"/>
                  </a:solidFill>
                  <a:latin typeface="Comic Sans MS" charset="0"/>
                </a:rPr>
                <a:t>: </a:t>
              </a:r>
              <a:r>
                <a:rPr lang="th-TH" sz="3200" b="1">
                  <a:solidFill>
                    <a:schemeClr val="bg1"/>
                  </a:solidFill>
                  <a:latin typeface="Comic Sans MS" charset="0"/>
                </a:rPr>
                <a:t>ชายผู้ถูกทรมาน</a:t>
              </a:r>
              <a:r>
                <a:rPr lang="en-US" sz="3200" b="1">
                  <a:solidFill>
                    <a:schemeClr val="bg1"/>
                  </a:solidFill>
                  <a:latin typeface="Comic Sans MS" charset="0"/>
                </a:rPr>
                <a:t>!</a:t>
              </a:r>
            </a:p>
            <a:p>
              <a:pPr algn="ctr">
                <a:spcBef>
                  <a:spcPct val="50000"/>
                </a:spcBef>
              </a:pPr>
              <a:r>
                <a:rPr lang="th-TH" sz="3200" b="1">
                  <a:solidFill>
                    <a:schemeClr val="bg1"/>
                  </a:solidFill>
                  <a:latin typeface="Comic Sans MS" charset="0"/>
                </a:rPr>
                <a:t>พระเจ้าทรงเรียกให้ซามูเอลเจิมพระราชาองค์ใหม่แทนซาอูล</a:t>
              </a:r>
              <a:r>
                <a:rPr lang="en-US" altLang="ja-JP" sz="3200" b="1">
                  <a:solidFill>
                    <a:schemeClr val="bg1"/>
                  </a:solidFill>
                  <a:latin typeface="Comic Sans MS" charset="0"/>
                </a:rPr>
                <a:t>: </a:t>
              </a:r>
              <a:r>
                <a:rPr lang="th-TH" altLang="ja-JP" sz="3200" b="1">
                  <a:solidFill>
                    <a:schemeClr val="bg1"/>
                  </a:solidFill>
                  <a:latin typeface="Comic Sans MS" charset="0"/>
                </a:rPr>
                <a:t>ชายหนุ่มชื่อดาวิดแห่งเบธเลเฮม</a:t>
              </a:r>
              <a:endParaRPr lang="en-US" sz="3200" b="1">
                <a:solidFill>
                  <a:schemeClr val="bg1"/>
                </a:solidFill>
                <a:latin typeface="Comic Sans MS" charset="0"/>
              </a:endParaRPr>
            </a:p>
          </p:txBody>
        </p:sp>
        <p:sp>
          <p:nvSpPr>
            <p:cNvPr id="45097" name="Text Box 73"/>
            <p:cNvSpPr txBox="1">
              <a:spLocks noChangeArrowheads="1"/>
            </p:cNvSpPr>
            <p:nvPr/>
          </p:nvSpPr>
          <p:spPr bwMode="auto">
            <a:xfrm>
              <a:off x="2572549" y="2205552"/>
              <a:ext cx="57769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th-TH" sz="3200" b="1">
                  <a:solidFill>
                    <a:schemeClr val="tx2"/>
                  </a:solidFill>
                  <a:latin typeface="Comic Sans MS" charset="0"/>
                </a:rPr>
                <a:t>พระราชาซาอูล</a:t>
              </a:r>
              <a:r>
                <a:rPr lang="en-US" sz="3200" b="1">
                  <a:solidFill>
                    <a:schemeClr val="tx2"/>
                  </a:solidFill>
                  <a:latin typeface="Comic Sans MS" charset="0"/>
                </a:rPr>
                <a:t>: </a:t>
              </a:r>
              <a:r>
                <a:rPr lang="th-TH" sz="3200" b="1">
                  <a:solidFill>
                    <a:schemeClr val="tx2"/>
                  </a:solidFill>
                  <a:latin typeface="Comic Sans MS" charset="0"/>
                </a:rPr>
                <a:t>ชายผู้ถูกทรมาน</a:t>
              </a:r>
              <a:r>
                <a:rPr lang="en-US" sz="3200" b="1">
                  <a:solidFill>
                    <a:schemeClr val="tx2"/>
                  </a:solidFill>
                  <a:latin typeface="Comic Sans MS" charset="0"/>
                </a:rPr>
                <a:t>!</a:t>
              </a:r>
            </a:p>
            <a:p>
              <a:pPr algn="ctr">
                <a:spcBef>
                  <a:spcPct val="50000"/>
                </a:spcBef>
              </a:pPr>
              <a:r>
                <a:rPr lang="th-TH" sz="3200" b="1">
                  <a:solidFill>
                    <a:schemeClr val="tx2"/>
                  </a:solidFill>
                  <a:latin typeface="Comic Sans MS" charset="0"/>
                </a:rPr>
                <a:t>พระเจ้าทรงเรียกให้ซามูเอลเจิมพระราชาองค์ใหม่แทนซาอูล</a:t>
              </a:r>
              <a:r>
                <a:rPr lang="en-US" altLang="ja-JP" sz="3200" b="1">
                  <a:solidFill>
                    <a:schemeClr val="tx2"/>
                  </a:solidFill>
                  <a:latin typeface="Comic Sans MS" charset="0"/>
                </a:rPr>
                <a:t>: </a:t>
              </a:r>
              <a:r>
                <a:rPr lang="th-TH" altLang="ja-JP" sz="3200" b="1">
                  <a:solidFill>
                    <a:schemeClr val="tx2"/>
                  </a:solidFill>
                  <a:latin typeface="Comic Sans MS" charset="0"/>
                </a:rPr>
                <a:t>เด็กหนุ่มชื่อดาวิดแห่งเบธเลเฮม</a:t>
              </a:r>
              <a:endParaRPr lang="en-US" sz="3200" b="1">
                <a:solidFill>
                  <a:schemeClr val="tx2"/>
                </a:solidFill>
                <a:latin typeface="Comic Sans MS" charset="0"/>
              </a:endParaRPr>
            </a:p>
          </p:txBody>
        </p:sp>
      </p:grpSp>
      <p:sp>
        <p:nvSpPr>
          <p:cNvPr id="45089"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5090" name="Group 85"/>
          <p:cNvGrpSpPr>
            <a:grpSpLocks/>
          </p:cNvGrpSpPr>
          <p:nvPr/>
        </p:nvGrpSpPr>
        <p:grpSpPr bwMode="auto">
          <a:xfrm>
            <a:off x="519113" y="117475"/>
            <a:ext cx="854075" cy="1720850"/>
            <a:chOff x="519113" y="312738"/>
            <a:chExt cx="854075" cy="1910769"/>
          </a:xfrm>
        </p:grpSpPr>
        <p:sp>
          <p:nvSpPr>
            <p:cNvPr id="87" name="Rectangle 86"/>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9" name="Text Box 168"/>
          <p:cNvSpPr txBox="1">
            <a:spLocks noChangeArrowheads="1"/>
          </p:cNvSpPr>
          <p:nvPr/>
        </p:nvSpPr>
        <p:spPr bwMode="auto">
          <a:xfrm>
            <a:off x="6276975" y="1439863"/>
            <a:ext cx="814388"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45092"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134100" y="1287463"/>
            <a:ext cx="1289050" cy="1435100"/>
            <a:chOff x="1084" y="711"/>
            <a:chExt cx="2950" cy="2769"/>
          </a:xfrm>
        </p:grpSpPr>
        <p:grpSp>
          <p:nvGrpSpPr>
            <p:cNvPr id="47179" name="Group 114"/>
            <p:cNvGrpSpPr>
              <a:grpSpLocks/>
            </p:cNvGrpSpPr>
            <p:nvPr/>
          </p:nvGrpSpPr>
          <p:grpSpPr bwMode="auto">
            <a:xfrm>
              <a:off x="1084" y="711"/>
              <a:ext cx="2950" cy="2769"/>
              <a:chOff x="2707" y="548"/>
              <a:chExt cx="2950" cy="2769"/>
            </a:xfrm>
          </p:grpSpPr>
          <p:grpSp>
            <p:nvGrpSpPr>
              <p:cNvPr id="47185" name="Group 115"/>
              <p:cNvGrpSpPr>
                <a:grpSpLocks/>
              </p:cNvGrpSpPr>
              <p:nvPr/>
            </p:nvGrpSpPr>
            <p:grpSpPr bwMode="auto">
              <a:xfrm>
                <a:off x="3180" y="1046"/>
                <a:ext cx="2105" cy="1421"/>
                <a:chOff x="578" y="2316"/>
                <a:chExt cx="2105" cy="1421"/>
              </a:xfrm>
            </p:grpSpPr>
            <p:sp>
              <p:nvSpPr>
                <p:cNvPr id="4718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8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8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8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8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06" name="Group 113"/>
          <p:cNvGrpSpPr>
            <a:grpSpLocks/>
          </p:cNvGrpSpPr>
          <p:nvPr/>
        </p:nvGrpSpPr>
        <p:grpSpPr bwMode="auto">
          <a:xfrm>
            <a:off x="6091238" y="3305175"/>
            <a:ext cx="1289050" cy="1435100"/>
            <a:chOff x="1084" y="711"/>
            <a:chExt cx="2950" cy="2769"/>
          </a:xfrm>
        </p:grpSpPr>
        <p:grpSp>
          <p:nvGrpSpPr>
            <p:cNvPr id="47169" name="Group 114"/>
            <p:cNvGrpSpPr>
              <a:grpSpLocks/>
            </p:cNvGrpSpPr>
            <p:nvPr/>
          </p:nvGrpSpPr>
          <p:grpSpPr bwMode="auto">
            <a:xfrm>
              <a:off x="1084" y="711"/>
              <a:ext cx="2950" cy="2769"/>
              <a:chOff x="2707" y="548"/>
              <a:chExt cx="2950" cy="2769"/>
            </a:xfrm>
          </p:grpSpPr>
          <p:grpSp>
            <p:nvGrpSpPr>
              <p:cNvPr id="47175" name="Group 115"/>
              <p:cNvGrpSpPr>
                <a:grpSpLocks/>
              </p:cNvGrpSpPr>
              <p:nvPr/>
            </p:nvGrpSpPr>
            <p:grpSpPr bwMode="auto">
              <a:xfrm>
                <a:off x="3180" y="1046"/>
                <a:ext cx="2105" cy="1421"/>
                <a:chOff x="578" y="2316"/>
                <a:chExt cx="2105" cy="1421"/>
              </a:xfrm>
            </p:grpSpPr>
            <p:sp>
              <p:nvSpPr>
                <p:cNvPr id="4717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717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717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717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17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0"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710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711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71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12"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47114" name="Group 12"/>
          <p:cNvGrpSpPr>
            <a:grpSpLocks/>
          </p:cNvGrpSpPr>
          <p:nvPr/>
        </p:nvGrpSpPr>
        <p:grpSpPr bwMode="auto">
          <a:xfrm>
            <a:off x="901700" y="2603500"/>
            <a:ext cx="2201863" cy="1765300"/>
            <a:chOff x="568" y="1640"/>
            <a:chExt cx="1387" cy="1112"/>
          </a:xfrm>
        </p:grpSpPr>
        <p:grpSp>
          <p:nvGrpSpPr>
            <p:cNvPr id="47164"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7167"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68"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7115"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1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2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27"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28"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29"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th-TH" sz="1600">
              <a:solidFill>
                <a:schemeClr val="accent1"/>
              </a:solidFill>
              <a:latin typeface="Times" charset="0"/>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ซมอ</a:t>
            </a:r>
            <a:r>
              <a:rPr lang="en-US" sz="1600" b="1" smtClean="0">
                <a:solidFill>
                  <a:schemeClr val="tx1"/>
                </a:solidFill>
                <a:latin typeface="Comic Sans MS" charset="0"/>
              </a:rPr>
              <a:t>. 16:1</a:t>
            </a:r>
          </a:p>
        </p:txBody>
      </p:sp>
      <p:grpSp>
        <p:nvGrpSpPr>
          <p:cNvPr id="47133" name="Group 89"/>
          <p:cNvGrpSpPr>
            <a:grpSpLocks/>
          </p:cNvGrpSpPr>
          <p:nvPr/>
        </p:nvGrpSpPr>
        <p:grpSpPr bwMode="auto">
          <a:xfrm>
            <a:off x="7951788" y="3436938"/>
            <a:ext cx="1047750" cy="1843087"/>
            <a:chOff x="5009" y="2165"/>
            <a:chExt cx="660" cy="1161"/>
          </a:xfrm>
        </p:grpSpPr>
        <p:grpSp>
          <p:nvGrpSpPr>
            <p:cNvPr id="47145" name="Group 90"/>
            <p:cNvGrpSpPr>
              <a:grpSpLocks/>
            </p:cNvGrpSpPr>
            <p:nvPr/>
          </p:nvGrpSpPr>
          <p:grpSpPr bwMode="auto">
            <a:xfrm>
              <a:off x="5009" y="2165"/>
              <a:ext cx="660" cy="1161"/>
              <a:chOff x="5009" y="2165"/>
              <a:chExt cx="660" cy="1161"/>
            </a:xfrm>
          </p:grpSpPr>
          <p:sp>
            <p:nvSpPr>
              <p:cNvPr id="47147"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48"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7149"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7150"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1"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52"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53"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4"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5"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6"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7"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8"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59"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0"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1"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2"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3" name="Rectangle 107"/>
              <p:cNvSpPr>
                <a:spLocks noChangeArrowheads="1"/>
              </p:cNvSpPr>
              <p:nvPr/>
            </p:nvSpPr>
            <p:spPr bwMode="auto">
              <a:xfrm>
                <a:off x="5009" y="2165"/>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7146" name="Rectangle 108"/>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4"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sp>
        <p:nvSpPr>
          <p:cNvPr id="47136"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95575" y="30876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th-TH" sz="1800">
                <a:solidFill>
                  <a:schemeClr val="tx1"/>
                </a:solidFill>
                <a:latin typeface="Comic Sans MS" charset="0"/>
              </a:rPr>
              <a:t>ซามูเอลพบเด็กหนุ่มเลี้ยงแกะในทุ่งหญ้าที่เมืองเบธเลเฮม</a:t>
            </a:r>
            <a:endParaRPr lang="en-US" sz="1800">
              <a:solidFill>
                <a:schemeClr val="tx1"/>
              </a:solidFill>
              <a:latin typeface="Comic Sans MS" charset="0"/>
            </a:endParaRPr>
          </a:p>
        </p:txBody>
      </p:sp>
      <p:sp>
        <p:nvSpPr>
          <p:cNvPr id="47139"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7140"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7141" name="Group 84"/>
          <p:cNvGrpSpPr>
            <a:grpSpLocks/>
          </p:cNvGrpSpPr>
          <p:nvPr/>
        </p:nvGrpSpPr>
        <p:grpSpPr bwMode="auto">
          <a:xfrm>
            <a:off x="519113" y="117475"/>
            <a:ext cx="854075" cy="1720850"/>
            <a:chOff x="519113" y="312738"/>
            <a:chExt cx="854075" cy="1910769"/>
          </a:xfrm>
        </p:grpSpPr>
        <p:sp>
          <p:nvSpPr>
            <p:cNvPr id="86" name="Rectangle 8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142"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94413" y="1141413"/>
            <a:ext cx="1289050" cy="1435100"/>
            <a:chOff x="1084" y="711"/>
            <a:chExt cx="2950" cy="2769"/>
          </a:xfrm>
        </p:grpSpPr>
        <p:grpSp>
          <p:nvGrpSpPr>
            <p:cNvPr id="49232" name="Group 114"/>
            <p:cNvGrpSpPr>
              <a:grpSpLocks/>
            </p:cNvGrpSpPr>
            <p:nvPr/>
          </p:nvGrpSpPr>
          <p:grpSpPr bwMode="auto">
            <a:xfrm>
              <a:off x="1084" y="711"/>
              <a:ext cx="2950" cy="2769"/>
              <a:chOff x="2707" y="548"/>
              <a:chExt cx="2950" cy="2769"/>
            </a:xfrm>
          </p:grpSpPr>
          <p:grpSp>
            <p:nvGrpSpPr>
              <p:cNvPr id="49238" name="Group 115"/>
              <p:cNvGrpSpPr>
                <a:grpSpLocks/>
              </p:cNvGrpSpPr>
              <p:nvPr/>
            </p:nvGrpSpPr>
            <p:grpSpPr bwMode="auto">
              <a:xfrm>
                <a:off x="3180" y="1046"/>
                <a:ext cx="2105" cy="1421"/>
                <a:chOff x="578" y="2316"/>
                <a:chExt cx="2105" cy="1421"/>
              </a:xfrm>
            </p:grpSpPr>
            <p:sp>
              <p:nvSpPr>
                <p:cNvPr id="4924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4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39"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33"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4"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5"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6"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37"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51550" y="3159125"/>
            <a:ext cx="1289050" cy="1435100"/>
            <a:chOff x="1084" y="711"/>
            <a:chExt cx="2950" cy="2769"/>
          </a:xfrm>
        </p:grpSpPr>
        <p:grpSp>
          <p:nvGrpSpPr>
            <p:cNvPr id="49222" name="Group 114"/>
            <p:cNvGrpSpPr>
              <a:grpSpLocks/>
            </p:cNvGrpSpPr>
            <p:nvPr/>
          </p:nvGrpSpPr>
          <p:grpSpPr bwMode="auto">
            <a:xfrm>
              <a:off x="1084" y="711"/>
              <a:ext cx="2950" cy="2769"/>
              <a:chOff x="2707" y="548"/>
              <a:chExt cx="2950" cy="2769"/>
            </a:xfrm>
          </p:grpSpPr>
          <p:grpSp>
            <p:nvGrpSpPr>
              <p:cNvPr id="49228" name="Group 115"/>
              <p:cNvGrpSpPr>
                <a:grpSpLocks/>
              </p:cNvGrpSpPr>
              <p:nvPr/>
            </p:nvGrpSpPr>
            <p:grpSpPr bwMode="auto">
              <a:xfrm>
                <a:off x="3180" y="1046"/>
                <a:ext cx="2105" cy="1421"/>
                <a:chOff x="578" y="2316"/>
                <a:chExt cx="2105" cy="1421"/>
              </a:xfrm>
            </p:grpSpPr>
            <p:sp>
              <p:nvSpPr>
                <p:cNvPr id="4923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923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9229"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9223"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6"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9227"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9158"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915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160"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49162" name="Group 12"/>
          <p:cNvGrpSpPr>
            <a:grpSpLocks/>
          </p:cNvGrpSpPr>
          <p:nvPr/>
        </p:nvGrpSpPr>
        <p:grpSpPr bwMode="auto">
          <a:xfrm>
            <a:off x="901700" y="2603500"/>
            <a:ext cx="2201863" cy="1765300"/>
            <a:chOff x="568" y="1640"/>
            <a:chExt cx="1387" cy="1112"/>
          </a:xfrm>
        </p:grpSpPr>
        <p:grpSp>
          <p:nvGrpSpPr>
            <p:cNvPr id="49217"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922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9163"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16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17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175"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176"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177"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th-TH" sz="1600">
              <a:solidFill>
                <a:schemeClr val="accent1"/>
              </a:solidFill>
              <a:latin typeface="Times" charset="0"/>
            </a:endParaRPr>
          </a:p>
        </p:txBody>
      </p:sp>
      <p:grpSp>
        <p:nvGrpSpPr>
          <p:cNvPr id="49180" name="Group 104"/>
          <p:cNvGrpSpPr>
            <a:grpSpLocks/>
          </p:cNvGrpSpPr>
          <p:nvPr/>
        </p:nvGrpSpPr>
        <p:grpSpPr bwMode="auto">
          <a:xfrm>
            <a:off x="7999413" y="3667125"/>
            <a:ext cx="1039812" cy="1843088"/>
            <a:chOff x="5014" y="2165"/>
            <a:chExt cx="655" cy="1161"/>
          </a:xfrm>
        </p:grpSpPr>
        <p:grpSp>
          <p:nvGrpSpPr>
            <p:cNvPr id="49198" name="Group 105"/>
            <p:cNvGrpSpPr>
              <a:grpSpLocks/>
            </p:cNvGrpSpPr>
            <p:nvPr/>
          </p:nvGrpSpPr>
          <p:grpSpPr bwMode="auto">
            <a:xfrm>
              <a:off x="5014" y="2165"/>
              <a:ext cx="655" cy="1161"/>
              <a:chOff x="5014" y="2165"/>
              <a:chExt cx="655" cy="1161"/>
            </a:xfrm>
          </p:grpSpPr>
          <p:sp>
            <p:nvSpPr>
              <p:cNvPr id="49200"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1"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9202"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9203"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4"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205"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206"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6" name="Rectangle 122"/>
              <p:cNvSpPr>
                <a:spLocks noChangeArrowheads="1"/>
              </p:cNvSpPr>
              <p:nvPr/>
            </p:nvSpPr>
            <p:spPr bwMode="auto">
              <a:xfrm>
                <a:off x="5014" y="2165"/>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9199" name="Rectangle 1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1"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sp>
        <p:nvSpPr>
          <p:cNvPr id="49183"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9184"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9" name="Group 183"/>
          <p:cNvGrpSpPr>
            <a:grpSpLocks/>
          </p:cNvGrpSpPr>
          <p:nvPr/>
        </p:nvGrpSpPr>
        <p:grpSpPr bwMode="auto">
          <a:xfrm>
            <a:off x="4781550" y="1257300"/>
            <a:ext cx="4341813" cy="2217738"/>
            <a:chOff x="3009" y="596"/>
            <a:chExt cx="2735" cy="1397"/>
          </a:xfrm>
        </p:grpSpPr>
        <p:grpSp>
          <p:nvGrpSpPr>
            <p:cNvPr id="49191" name="Group 173"/>
            <p:cNvGrpSpPr>
              <a:grpSpLocks/>
            </p:cNvGrpSpPr>
            <p:nvPr/>
          </p:nvGrpSpPr>
          <p:grpSpPr bwMode="auto">
            <a:xfrm>
              <a:off x="3009" y="596"/>
              <a:ext cx="2735" cy="1397"/>
              <a:chOff x="2937" y="556"/>
              <a:chExt cx="2735" cy="1397"/>
            </a:xfrm>
          </p:grpSpPr>
          <p:grpSp>
            <p:nvGrpSpPr>
              <p:cNvPr id="49193"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th-TH"/>
                </a:p>
              </p:txBody>
            </p:sp>
          </p:grpSp>
          <p:sp>
            <p:nvSpPr>
              <p:cNvPr id="532652" name="Text Box 172"/>
              <p:cNvSpPr txBox="1">
                <a:spLocks noChangeArrowheads="1"/>
              </p:cNvSpPr>
              <p:nvPr/>
            </p:nvSpPr>
            <p:spPr bwMode="auto">
              <a:xfrm>
                <a:off x="3974" y="632"/>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en-US" sz="3200" b="1" i="1" dirty="0">
                    <a:solidFill>
                      <a:schemeClr val="tx1"/>
                    </a:solidFill>
                    <a:latin typeface="Kosher-Normal" pitchFamily="-112" charset="0"/>
                    <a:ea typeface="+mn-ea"/>
                    <a:cs typeface="+mn-cs"/>
                  </a:rPr>
                  <a:t>DC</a:t>
                </a:r>
              </a:p>
            </p:txBody>
          </p:sp>
          <p:sp>
            <p:nvSpPr>
              <p:cNvPr id="532514" name="Rectangle 34"/>
              <p:cNvSpPr>
                <a:spLocks noChangeArrowheads="1"/>
              </p:cNvSpPr>
              <p:nvPr/>
            </p:nvSpPr>
            <p:spPr bwMode="auto">
              <a:xfrm>
                <a:off x="3890" y="1305"/>
                <a:ext cx="1448"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b="1">
                    <a:solidFill>
                      <a:schemeClr val="tx1"/>
                    </a:solidFill>
                    <a:latin typeface="Helvetica" charset="0"/>
                  </a:rPr>
                  <a:t>2 </a:t>
                </a:r>
                <a:r>
                  <a:rPr lang="th-TH" b="1">
                    <a:solidFill>
                      <a:schemeClr val="tx1"/>
                    </a:solidFill>
                    <a:latin typeface="Helvetica" charset="0"/>
                  </a:rPr>
                  <a:t>ซมอ</a:t>
                </a:r>
                <a:r>
                  <a:rPr lang="en-US" b="1">
                    <a:solidFill>
                      <a:schemeClr val="tx1"/>
                    </a:solidFill>
                    <a:latin typeface="Helvetica" charset="0"/>
                  </a:rPr>
                  <a:t> 7:4-16</a:t>
                </a:r>
              </a:p>
              <a:p>
                <a:pPr>
                  <a:defRPr/>
                </a:pPr>
                <a:r>
                  <a:rPr lang="en-US" b="1">
                    <a:solidFill>
                      <a:schemeClr val="tx1"/>
                    </a:solidFill>
                    <a:latin typeface="Helvetica" charset="0"/>
                  </a:rPr>
                  <a:t>1 </a:t>
                </a:r>
                <a:r>
                  <a:rPr lang="th-TH" b="1">
                    <a:solidFill>
                      <a:schemeClr val="tx1"/>
                    </a:solidFill>
                    <a:latin typeface="Helvetica" charset="0"/>
                  </a:rPr>
                  <a:t>พศด</a:t>
                </a:r>
                <a:r>
                  <a:rPr lang="en-US" b="1">
                    <a:solidFill>
                      <a:schemeClr val="tx1"/>
                    </a:solidFill>
                    <a:latin typeface="Helvetica" charset="0"/>
                  </a:rPr>
                  <a:t> 17:3-15</a:t>
                </a:r>
                <a:endParaRPr lang="en-US" b="1" i="1">
                  <a:solidFill>
                    <a:srgbClr val="99FF99"/>
                  </a:solidFill>
                  <a:latin typeface="Times" charset="0"/>
                </a:endParaRPr>
              </a:p>
            </p:txBody>
          </p:sp>
        </p:grpSp>
        <p:sp>
          <p:nvSpPr>
            <p:cNvPr id="532659" name="Text Box 179"/>
            <p:cNvSpPr txBox="1">
              <a:spLocks noChangeArrowheads="1"/>
            </p:cNvSpPr>
            <p:nvPr/>
          </p:nvSpPr>
          <p:spPr bwMode="auto">
            <a:xfrm>
              <a:off x="4465" y="719"/>
              <a:ext cx="1187" cy="55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80000"/>
                </a:lnSpc>
                <a:spcBef>
                  <a:spcPct val="50000"/>
                </a:spcBef>
                <a:defRPr/>
              </a:pPr>
              <a:r>
                <a:rPr lang="th-TH" sz="2400" b="1" smtClean="0">
                  <a:solidFill>
                    <a:srgbClr val="FFEA18"/>
                  </a:solidFill>
                  <a:latin typeface="Arial" charset="0"/>
                </a:rPr>
                <a:t>พันธสัญญาต่อดาวิด </a:t>
              </a:r>
              <a:r>
                <a:rPr lang="en-US" sz="2000" b="1" smtClean="0">
                  <a:solidFill>
                    <a:srgbClr val="FFEA18"/>
                  </a:solidFill>
                  <a:latin typeface="Arial" charset="0"/>
                </a:rPr>
                <a:t>(Davidic Covenant)</a:t>
              </a:r>
              <a:endParaRPr lang="en-US" sz="2400" b="1" smtClean="0">
                <a:solidFill>
                  <a:srgbClr val="FFEA18"/>
                </a:solidFill>
                <a:latin typeface="Arial" charset="0"/>
              </a:endParaRP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49187"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9188"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29088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2 </a:t>
            </a:r>
            <a:r>
              <a:rPr lang="th-TH" sz="3600" b="1">
                <a:solidFill>
                  <a:schemeClr val="tx1"/>
                </a:solidFill>
                <a:latin typeface="Times" charset="0"/>
              </a:rPr>
              <a:t>ซามูเอล</a:t>
            </a:r>
            <a:r>
              <a:rPr lang="en-US" sz="3600" b="1">
                <a:solidFill>
                  <a:schemeClr val="tx1"/>
                </a:solidFill>
                <a:latin typeface="Times" charset="0"/>
              </a:rPr>
              <a:t> 7</a:t>
            </a:r>
            <a:endParaRPr lang="en-US" sz="3200" b="1">
              <a:solidFill>
                <a:schemeClr val="tx1"/>
              </a:solidFill>
              <a:latin typeface="Times" charset="0"/>
            </a:endParaRPr>
          </a:p>
          <a:p>
            <a:pPr>
              <a:defRPr/>
            </a:pPr>
            <a:r>
              <a:rPr lang="en-US" sz="3200" b="1">
                <a:solidFill>
                  <a:schemeClr val="tx1"/>
                </a:solidFill>
                <a:latin typeface="Times" charset="0"/>
              </a:rPr>
              <a:t>	</a:t>
            </a:r>
            <a:r>
              <a:rPr lang="en-US" sz="4000" b="1" baseline="30000">
                <a:solidFill>
                  <a:schemeClr val="tx1"/>
                </a:solidFill>
                <a:latin typeface="Times" charset="0"/>
              </a:rPr>
              <a:t>16</a:t>
            </a:r>
            <a:r>
              <a:rPr lang="en-US" sz="3600" b="1">
                <a:solidFill>
                  <a:schemeClr val="tx1"/>
                </a:solidFill>
                <a:latin typeface="Times" charset="0"/>
              </a:rPr>
              <a:t> </a:t>
            </a:r>
            <a:r>
              <a:rPr lang="th-TH" sz="3600" b="1">
                <a:solidFill>
                  <a:srgbClr val="FFC000"/>
                </a:solidFill>
                <a:latin typeface="Times" charset="0"/>
                <a:cs typeface="Angsana New" charset="0"/>
              </a:rPr>
              <a:t>ราช​วงศ์​</a:t>
            </a:r>
            <a:r>
              <a:rPr lang="th-TH" sz="3600" b="1">
                <a:solidFill>
                  <a:schemeClr val="tx1"/>
                </a:solidFill>
                <a:latin typeface="Times" charset="0"/>
                <a:cs typeface="Angsana New" charset="0"/>
              </a:rPr>
              <a:t>ของ​เจ้า​และ​</a:t>
            </a:r>
            <a:r>
              <a:rPr lang="th-TH" sz="3600" b="1">
                <a:solidFill>
                  <a:schemeClr val="tx2"/>
                </a:solidFill>
                <a:latin typeface="Times" charset="0"/>
                <a:cs typeface="Angsana New" charset="0"/>
              </a:rPr>
              <a:t>อา​ณา​จักร​</a:t>
            </a:r>
            <a:r>
              <a:rPr lang="th-TH" sz="3600" b="1">
                <a:solidFill>
                  <a:schemeClr val="tx1"/>
                </a:solidFill>
                <a:latin typeface="Times" charset="0"/>
                <a:cs typeface="Angsana New" charset="0"/>
              </a:rPr>
              <a:t>ของ​เจ้า​จะ​ตั้งมั่น​อยู่​ต่อ​หน้า​เจ้า​</a:t>
            </a:r>
            <a:r>
              <a:rPr lang="th-TH" sz="3600" b="1">
                <a:solidFill>
                  <a:srgbClr val="1CFF23"/>
                </a:solidFill>
                <a:latin typeface="Times" charset="0"/>
                <a:cs typeface="Angsana New" charset="0"/>
              </a:rPr>
              <a:t>นิรันดร</a:t>
            </a:r>
            <a:r>
              <a:rPr lang="th-TH" sz="3600" b="1">
                <a:solidFill>
                  <a:schemeClr val="tx1"/>
                </a:solidFill>
                <a:latin typeface="Times" charset="0"/>
                <a:cs typeface="Angsana New" charset="0"/>
              </a:rPr>
              <a:t> และ​</a:t>
            </a:r>
            <a:r>
              <a:rPr lang="th-TH" sz="3600" b="1">
                <a:solidFill>
                  <a:schemeClr val="tx2"/>
                </a:solidFill>
                <a:latin typeface="Times" charset="0"/>
                <a:cs typeface="Angsana New" charset="0"/>
              </a:rPr>
              <a:t>บัล​ลังก์​</a:t>
            </a:r>
            <a:r>
              <a:rPr lang="th-TH" sz="3600" b="1">
                <a:solidFill>
                  <a:schemeClr val="tx1"/>
                </a:solidFill>
                <a:latin typeface="Times" charset="0"/>
                <a:cs typeface="Angsana New" charset="0"/>
              </a:rPr>
              <a:t>ของ​เจ้า​จะ​มั่นคง​</a:t>
            </a:r>
            <a:r>
              <a:rPr lang="th-TH" sz="3600" b="1">
                <a:solidFill>
                  <a:srgbClr val="1CFF23"/>
                </a:solidFill>
                <a:latin typeface="Times" charset="0"/>
                <a:cs typeface="Angsana New" charset="0"/>
              </a:rPr>
              <a:t>นิรันดร</a:t>
            </a:r>
            <a:endParaRPr lang="en-US" sz="3600" b="1">
              <a:solidFill>
                <a:srgbClr val="1CFF23"/>
              </a:solidFill>
              <a:latin typeface="Times" charset="0"/>
            </a:endParaRPr>
          </a:p>
          <a:p>
            <a:pPr>
              <a:defRPr/>
            </a:pPr>
            <a:endParaRPr lang="en-US" sz="3200" b="1">
              <a:solidFill>
                <a:schemeClr val="tx1"/>
              </a:solidFill>
              <a:latin typeface="Times" charset="0"/>
            </a:endParaRPr>
          </a:p>
          <a:p>
            <a:pPr algn="ctr">
              <a:defRPr/>
            </a:pP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grpSp>
        <p:nvGrpSpPr>
          <p:cNvPr id="51203" name="Group 74"/>
          <p:cNvGrpSpPr>
            <a:grpSpLocks/>
          </p:cNvGrpSpPr>
          <p:nvPr/>
        </p:nvGrpSpPr>
        <p:grpSpPr bwMode="auto">
          <a:xfrm>
            <a:off x="7975600" y="3436938"/>
            <a:ext cx="1023938" cy="1843087"/>
            <a:chOff x="5024" y="2165"/>
            <a:chExt cx="645" cy="1161"/>
          </a:xfrm>
        </p:grpSpPr>
        <p:grpSp>
          <p:nvGrpSpPr>
            <p:cNvPr id="51213" name="Group 75"/>
            <p:cNvGrpSpPr>
              <a:grpSpLocks/>
            </p:cNvGrpSpPr>
            <p:nvPr/>
          </p:nvGrpSpPr>
          <p:grpSpPr bwMode="auto">
            <a:xfrm>
              <a:off x="5024" y="2165"/>
              <a:ext cx="645" cy="1161"/>
              <a:chOff x="5024" y="2165"/>
              <a:chExt cx="645" cy="1161"/>
            </a:xfrm>
          </p:grpSpPr>
          <p:sp>
            <p:nvSpPr>
              <p:cNvPr id="51215"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6"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1217"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1218"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1220"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1221"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2"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3"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Rectangle 92"/>
              <p:cNvSpPr>
                <a:spLocks noChangeArrowheads="1"/>
              </p:cNvSpPr>
              <p:nvPr/>
            </p:nvSpPr>
            <p:spPr bwMode="auto">
              <a:xfrm>
                <a:off x="5024" y="2165"/>
                <a:ext cx="55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51214"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04"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05"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1207"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1208"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37" name="Rectangle 4"/>
          <p:cNvSpPr>
            <a:spLocks noChangeArrowheads="1"/>
          </p:cNvSpPr>
          <p:nvPr/>
        </p:nvSpPr>
        <p:spPr bwMode="auto">
          <a:xfrm>
            <a:off x="1509713" y="1274763"/>
            <a:ext cx="7177087" cy="1012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th-TH" sz="2400" b="1">
                <a:solidFill>
                  <a:schemeClr val="tx1"/>
                </a:solidFill>
                <a:latin typeface="Times" charset="0"/>
              </a:rPr>
              <a:t>พระสัญญาสามอย่าง</a:t>
            </a:r>
            <a:endParaRPr lang="en-US" sz="2400" b="1">
              <a:solidFill>
                <a:schemeClr val="tx1"/>
              </a:solidFill>
              <a:latin typeface="Times" charset="0"/>
            </a:endParaRPr>
          </a:p>
          <a:p>
            <a:pPr algn="ctr">
              <a:defRPr/>
            </a:pPr>
            <a:endParaRPr lang="en-US" sz="3600" b="1">
              <a:solidFill>
                <a:schemeClr val="tx1"/>
              </a:solidFill>
              <a:latin typeface="Times"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th-TH" sz="3600" b="1">
                <a:solidFill>
                  <a:schemeClr val="tx1"/>
                </a:solidFill>
                <a:latin typeface="Times" charset="0"/>
                <a:ea typeface="ＭＳ Ｐゴシック" charset="0"/>
                <a:cs typeface="ＭＳ Ｐゴシック" charset="0"/>
              </a:rPr>
              <a:t>พันธสัญญาต่อดาวิด</a:t>
            </a:r>
            <a:endParaRPr lang="en-US" sz="3600" b="1">
              <a:solidFill>
                <a:schemeClr val="tx1"/>
              </a:solidFill>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31812" name="Rectangle 4"/>
          <p:cNvSpPr>
            <a:spLocks noChangeArrowheads="1"/>
          </p:cNvSpPr>
          <p:nvPr/>
        </p:nvSpPr>
        <p:spPr bwMode="auto">
          <a:xfrm>
            <a:off x="3852863" y="5156200"/>
            <a:ext cx="1346200"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2 </a:t>
            </a:r>
            <a:r>
              <a:rPr lang="th-TH" b="1" i="1">
                <a:solidFill>
                  <a:srgbClr val="00FF00"/>
                </a:solidFill>
                <a:latin typeface="Arial" charset="0"/>
              </a:rPr>
              <a:t>ซามูเอล</a:t>
            </a:r>
            <a:endParaRPr lang="en-US" b="1" i="1">
              <a:solidFill>
                <a:srgbClr val="00FF00"/>
              </a:solidFill>
              <a:latin typeface="Arial" charset="0"/>
            </a:endParaRPr>
          </a:p>
          <a:p>
            <a:pPr algn="ctr">
              <a:defRPr/>
            </a:pPr>
            <a:r>
              <a:rPr lang="en-US" b="1" i="1">
                <a:solidFill>
                  <a:srgbClr val="00FF00"/>
                </a:solidFill>
                <a:latin typeface="Arial" charset="0"/>
              </a:rPr>
              <a:t>7:4-16</a:t>
            </a:r>
          </a:p>
        </p:txBody>
      </p:sp>
      <p:sp>
        <p:nvSpPr>
          <p:cNvPr id="631813" name="Rectangle 5"/>
          <p:cNvSpPr>
            <a:spLocks noChangeArrowheads="1"/>
          </p:cNvSpPr>
          <p:nvPr/>
        </p:nvSpPr>
        <p:spPr bwMode="auto">
          <a:xfrm>
            <a:off x="1244600" y="5154613"/>
            <a:ext cx="2120900"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th-TH" b="1" i="1">
                <a:solidFill>
                  <a:srgbClr val="00FF00"/>
                </a:solidFill>
                <a:latin typeface="Arial" charset="0"/>
              </a:rPr>
              <a:t>เฉลยธรรมบัญญัติ</a:t>
            </a:r>
            <a:endParaRPr lang="en-US" b="1" i="1">
              <a:solidFill>
                <a:srgbClr val="00FF00"/>
              </a:solidFill>
              <a:latin typeface="Arial" charset="0"/>
            </a:endParaRPr>
          </a:p>
          <a:p>
            <a:pPr algn="ctr">
              <a:defRPr/>
            </a:pPr>
            <a:r>
              <a:rPr lang="en-US" b="1" i="1">
                <a:solidFill>
                  <a:srgbClr val="00FF00"/>
                </a:solidFill>
                <a:latin typeface="Arial" charset="0"/>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325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smtClean="0">
                <a:solidFill>
                  <a:srgbClr val="00FF00"/>
                </a:solidFill>
                <a:latin typeface="Arial" charset="0"/>
              </a:rPr>
              <a:t>พระพร</a:t>
            </a:r>
            <a:endParaRPr lang="en-US" sz="3600" b="1" smtClean="0">
              <a:solidFill>
                <a:srgbClr val="00FF00"/>
              </a:solidFill>
              <a:latin typeface="Arial" charset="0"/>
            </a:endParaRPr>
          </a:p>
        </p:txBody>
      </p:sp>
      <p:sp>
        <p:nvSpPr>
          <p:cNvPr id="631819" name="Text Box 11"/>
          <p:cNvSpPr txBox="1">
            <a:spLocks noChangeArrowheads="1"/>
          </p:cNvSpPr>
          <p:nvPr/>
        </p:nvSpPr>
        <p:spPr bwMode="auto">
          <a:xfrm>
            <a:off x="3333750" y="3670300"/>
            <a:ext cx="22621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dirty="0" smtClean="0">
                <a:solidFill>
                  <a:srgbClr val="00FF00"/>
                </a:solidFill>
                <a:latin typeface="Arial" charset="0"/>
              </a:rPr>
              <a:t>พงศ์พันธุ์</a:t>
            </a:r>
            <a:endParaRPr lang="en-US" sz="3600" b="1" dirty="0" smtClean="0">
              <a:solidFill>
                <a:srgbClr val="00FF00"/>
              </a:solidFill>
              <a:latin typeface="Arial" charset="0"/>
            </a:endParaRP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smtClean="0">
                <a:solidFill>
                  <a:srgbClr val="00FF00"/>
                </a:solidFill>
                <a:latin typeface="Arial" charset="0"/>
              </a:rPr>
              <a:t>ดินแดน</a:t>
            </a:r>
            <a:endParaRPr lang="en-US" sz="3600" b="1" smtClean="0">
              <a:solidFill>
                <a:srgbClr val="00FF00"/>
              </a:solidFill>
              <a:latin typeface="Arial" charset="0"/>
            </a:endParaRPr>
          </a:p>
        </p:txBody>
      </p:sp>
      <p:sp>
        <p:nvSpPr>
          <p:cNvPr id="631821" name="Text Box 13"/>
          <p:cNvSpPr txBox="1">
            <a:spLocks noChangeArrowheads="1"/>
          </p:cNvSpPr>
          <p:nvPr/>
        </p:nvSpPr>
        <p:spPr bwMode="auto">
          <a:xfrm>
            <a:off x="1044575" y="4364038"/>
            <a:ext cx="238125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dirty="0" smtClean="0">
                <a:solidFill>
                  <a:srgbClr val="FAFD00"/>
                </a:solidFill>
                <a:latin typeface="Arial" charset="0"/>
              </a:rPr>
              <a:t>ดินแดน</a:t>
            </a:r>
            <a:endParaRPr lang="en-US" sz="4000" dirty="0" smtClean="0">
              <a:solidFill>
                <a:srgbClr val="FAFD00"/>
              </a:solidFill>
              <a:latin typeface="Arial" charset="0"/>
            </a:endParaRP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dirty="0" smtClean="0">
                <a:solidFill>
                  <a:srgbClr val="FAFD00"/>
                </a:solidFill>
                <a:latin typeface="Arial" charset="0"/>
              </a:rPr>
              <a:t>ดาวิด</a:t>
            </a:r>
            <a:endParaRPr lang="en-US" sz="4000" dirty="0" smtClean="0">
              <a:solidFill>
                <a:srgbClr val="FAFD00"/>
              </a:solidFill>
              <a:latin typeface="Arial" charset="0"/>
            </a:endParaRP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i="1" dirty="0" smtClean="0">
                <a:solidFill>
                  <a:srgbClr val="00FF00"/>
                </a:solidFill>
                <a:latin typeface="Arial" charset="0"/>
              </a:rPr>
              <a:t>ปฐมกาล</a:t>
            </a:r>
            <a:r>
              <a:rPr lang="en-US" sz="3200" b="1" i="1" dirty="0" smtClean="0">
                <a:solidFill>
                  <a:srgbClr val="00FF00"/>
                </a:solidFill>
                <a:latin typeface="Arial" charset="0"/>
              </a:rPr>
              <a:t> 12: 1-3</a:t>
            </a:r>
          </a:p>
        </p:txBody>
      </p:sp>
      <p:sp>
        <p:nvSpPr>
          <p:cNvPr id="631825" name="Rectangle 17"/>
          <p:cNvSpPr>
            <a:spLocks noChangeArrowheads="1"/>
          </p:cNvSpPr>
          <p:nvPr/>
        </p:nvSpPr>
        <p:spPr bwMode="auto">
          <a:xfrm>
            <a:off x="528638" y="1323975"/>
            <a:ext cx="8056562"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dirty="0">
                <a:solidFill>
                  <a:srgbClr val="FAFD00"/>
                </a:solidFill>
                <a:latin typeface="Arial" charset="0"/>
              </a:rPr>
              <a:t>(</a:t>
            </a:r>
            <a:r>
              <a:rPr lang="ja-JP" altLang="en-US" sz="3200" b="1" dirty="0">
                <a:solidFill>
                  <a:srgbClr val="FAFD00"/>
                </a:solidFill>
                <a:latin typeface="Arial" charset="0"/>
              </a:rPr>
              <a:t>“</a:t>
            </a:r>
            <a:r>
              <a:rPr lang="th-TH" altLang="ja-JP" sz="3200" b="1" dirty="0">
                <a:solidFill>
                  <a:srgbClr val="FAFD00"/>
                </a:solidFill>
                <a:latin typeface="Arial" charset="0"/>
              </a:rPr>
              <a:t>การทรงเรียก</a:t>
            </a:r>
            <a:r>
              <a:rPr lang="ja-JP" altLang="en-US" sz="3200" b="1" dirty="0">
                <a:solidFill>
                  <a:srgbClr val="FAFD00"/>
                </a:solidFill>
                <a:latin typeface="Arial" charset="0"/>
              </a:rPr>
              <a:t>”</a:t>
            </a:r>
            <a:r>
              <a:rPr lang="en-US" altLang="ja-JP" sz="3200" b="1" dirty="0">
                <a:solidFill>
                  <a:srgbClr val="FAFD00"/>
                </a:solidFill>
                <a:latin typeface="Arial" charset="0"/>
              </a:rPr>
              <a:t>)</a:t>
            </a:r>
            <a:endParaRPr lang="en-US" sz="2400" dirty="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3267"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2" name="Title 1"/>
          <p:cNvSpPr>
            <a:spLocks noGrp="1"/>
          </p:cNvSpPr>
          <p:nvPr>
            <p:ph type="title" idx="4294967295"/>
          </p:nvPr>
        </p:nvSpPr>
        <p:spPr>
          <a:xfrm>
            <a:off x="520700" y="592138"/>
            <a:ext cx="8229600" cy="644525"/>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3600" b="1" dirty="0">
                <a:solidFill>
                  <a:srgbClr val="FAFD00"/>
                </a:solidFill>
                <a:latin typeface="Arial" charset="0"/>
                <a:ea typeface="ＭＳ Ｐゴシック" charset="0"/>
                <a:cs typeface="ＭＳ Ｐゴシック" charset="0"/>
              </a:rPr>
              <a:t>พันธสัญญาต่ออับราฮัม </a:t>
            </a:r>
            <a:r>
              <a:rPr lang="en-US" sz="1800" b="1" dirty="0">
                <a:solidFill>
                  <a:srgbClr val="FAFD00"/>
                </a:solidFill>
                <a:latin typeface="Arial" charset="0"/>
                <a:ea typeface="ＭＳ Ｐゴシック" charset="0"/>
                <a:cs typeface="ＭＳ Ｐゴシック" charset="0"/>
              </a:rPr>
              <a:t>(The Abrahamic Covenant)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kumimoji="1" lang="en-US">
              <a:effectLst>
                <a:outerShdw blurRad="38100" dist="38100" dir="2700000" algn="tl">
                  <a:srgbClr val="DDDDDD"/>
                </a:outerShdw>
              </a:effectLst>
              <a:latin typeface="Times" charset="0"/>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cs typeface="Times New Roman" charset="0"/>
            </a:endParaRPr>
          </a:p>
        </p:txBody>
      </p:sp>
      <p:sp>
        <p:nvSpPr>
          <p:cNvPr id="94213" name="Text Box 5"/>
          <p:cNvSpPr txBox="1">
            <a:spLocks noChangeArrowheads="1"/>
          </p:cNvSpPr>
          <p:nvPr/>
        </p:nvSpPr>
        <p:spPr bwMode="auto">
          <a:xfrm>
            <a:off x="190500" y="4972050"/>
            <a:ext cx="8743950" cy="7699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400" smtClean="0">
                <a:solidFill>
                  <a:srgbClr val="FFEA18"/>
                </a:solidFill>
                <a:latin typeface="Comic Sans MS" charset="0"/>
                <a:cs typeface="Times New Roman" charset="0"/>
              </a:rPr>
              <a:t>กรุงเยรูซาเล็ม</a:t>
            </a:r>
            <a:r>
              <a:rPr lang="en-US" sz="4400" smtClean="0">
                <a:solidFill>
                  <a:srgbClr val="FFEA18"/>
                </a:solidFill>
                <a:latin typeface="Comic Sans MS" charset="0"/>
                <a:cs typeface="Times New Roman" charset="0"/>
              </a:rPr>
              <a:t>: </a:t>
            </a:r>
            <a:r>
              <a:rPr lang="th-TH" sz="4400" smtClean="0">
                <a:solidFill>
                  <a:srgbClr val="FFEA18"/>
                </a:solidFill>
                <a:latin typeface="Comic Sans MS" charset="0"/>
                <a:cs typeface="Times New Roman" charset="0"/>
              </a:rPr>
              <a:t>มุมมองจากทิศใต้ของภูเขาพระวิหาร</a:t>
            </a:r>
            <a:endParaRPr lang="en-US" sz="4400" smtClean="0">
              <a:solidFill>
                <a:srgbClr val="FFEA18"/>
              </a:solidFill>
              <a:latin typeface="Comic Sans MS" charset="0"/>
              <a:cs typeface="Times New Roman" charset="0"/>
            </a:endParaRPr>
          </a:p>
        </p:txBody>
      </p:sp>
      <p:sp>
        <p:nvSpPr>
          <p:cNvPr id="55301"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7348" name="Group 18"/>
          <p:cNvGrpSpPr>
            <a:grpSpLocks/>
          </p:cNvGrpSpPr>
          <p:nvPr/>
        </p:nvGrpSpPr>
        <p:grpSpPr bwMode="auto">
          <a:xfrm>
            <a:off x="280988" y="5070475"/>
            <a:ext cx="8640762" cy="1724025"/>
            <a:chOff x="177" y="3194"/>
            <a:chExt cx="5443" cy="1086"/>
          </a:xfrm>
        </p:grpSpPr>
        <p:sp>
          <p:nvSpPr>
            <p:cNvPr id="5735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75493" name="Text Box 5"/>
            <p:cNvSpPr txBox="1">
              <a:spLocks noChangeArrowheads="1"/>
            </p:cNvSpPr>
            <p:nvPr/>
          </p:nvSpPr>
          <p:spPr bwMode="auto">
            <a:xfrm>
              <a:off x="177" y="3225"/>
              <a:ext cx="5443"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400" b="1" smtClean="0">
                  <a:solidFill>
                    <a:srgbClr val="FFEA18"/>
                  </a:solidFill>
                  <a:latin typeface="Comic Sans MS" charset="0"/>
                </a:rPr>
                <a:t>ภูเขาพระวิหาร</a:t>
              </a:r>
              <a:r>
                <a:rPr lang="en-US" sz="4400" b="1" smtClean="0">
                  <a:solidFill>
                    <a:srgbClr val="FFEA18"/>
                  </a:solidFill>
                  <a:latin typeface="Comic Sans MS" charset="0"/>
                </a:rPr>
                <a:t>: </a:t>
              </a:r>
              <a:r>
                <a:rPr lang="th-TH" sz="4400" b="1" smtClean="0">
                  <a:solidFill>
                    <a:srgbClr val="FFEA18"/>
                  </a:solidFill>
                  <a:latin typeface="Comic Sans MS" charset="0"/>
                </a:rPr>
                <a:t>กรุงเยรูซาเล็ม</a:t>
              </a:r>
              <a:r>
                <a:rPr lang="en-US" sz="4400" b="1" smtClean="0">
                  <a:solidFill>
                    <a:srgbClr val="FFEA18"/>
                  </a:solidFill>
                  <a:latin typeface="Comic Sans MS" charset="0"/>
                </a:rPr>
                <a:t> </a:t>
              </a:r>
              <a:r>
                <a:rPr lang="th-TH" sz="4400" b="1" smtClean="0">
                  <a:solidFill>
                    <a:srgbClr val="FFEA18"/>
                  </a:solidFill>
                  <a:latin typeface="Comic Sans MS" charset="0"/>
                </a:rPr>
                <a:t>ศูนย์รวมของโลก</a:t>
              </a:r>
              <a:endParaRPr lang="en-US" sz="4400" b="1" smtClean="0">
                <a:solidFill>
                  <a:srgbClr val="FFEA18"/>
                </a:solidFill>
                <a:latin typeface="Comic Sans MS" charset="0"/>
              </a:endParaRP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2 </a:t>
            </a:r>
            <a:r>
              <a:rPr lang="th-TH" sz="1600" b="1" smtClean="0">
                <a:solidFill>
                  <a:schemeClr val="tx1"/>
                </a:solidFill>
                <a:latin typeface="Comic Sans MS" charset="0"/>
              </a:rPr>
              <a:t>ซมอ</a:t>
            </a:r>
            <a:r>
              <a:rPr lang="en-US" sz="1600" b="1" smtClean="0">
                <a:solidFill>
                  <a:schemeClr val="tx1"/>
                </a:solidFill>
                <a:latin typeface="Comic Sans MS" charset="0"/>
              </a:rPr>
              <a:t>. 24:18-24; 2 C</a:t>
            </a:r>
            <a:r>
              <a:rPr lang="th-TH" sz="1600" b="1" smtClean="0">
                <a:solidFill>
                  <a:schemeClr val="tx1"/>
                </a:solidFill>
                <a:latin typeface="Comic Sans MS" charset="0"/>
              </a:rPr>
              <a:t>พศด</a:t>
            </a:r>
            <a:r>
              <a:rPr lang="en-US" sz="1600" b="1" smtClean="0">
                <a:solidFill>
                  <a:schemeClr val="tx1"/>
                </a:solidFill>
                <a:latin typeface="Comic Sans MS" charset="0"/>
              </a:rPr>
              <a:t>.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th-TH"/>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smtClean="0">
                <a:solidFill>
                  <a:schemeClr val="tx1"/>
                </a:solidFill>
                <a:latin typeface="Comic Sans MS" charset="0"/>
              </a:rPr>
              <a:t>เพื่อสร้างพระวิหารของพระเจ้าหลังแรก</a:t>
            </a:r>
            <a:endParaRPr lang="en-US" sz="3200" b="1" smtClean="0">
              <a:solidFill>
                <a:schemeClr val="tx1"/>
              </a:solidFill>
              <a:latin typeface="Comic Sans MS"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endParaRPr lang="en-US" sz="3200" b="1" smtClean="0">
              <a:solidFill>
                <a:schemeClr val="tx1"/>
              </a:solidFill>
              <a:latin typeface="Comic Sans MS"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400" b="1" smtClean="0">
                <a:solidFill>
                  <a:srgbClr val="FFEA18"/>
                </a:solidFill>
                <a:latin typeface="Comic Sans MS" charset="0"/>
              </a:rPr>
              <a:t>บนภูเขาโมริยาห์</a:t>
            </a:r>
            <a:r>
              <a:rPr lang="en-US" sz="4400" b="1" smtClean="0">
                <a:solidFill>
                  <a:srgbClr val="FFEA18"/>
                </a:solidFill>
                <a:latin typeface="Comic Sans MS" charset="0"/>
              </a:rPr>
              <a:t>!</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6"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b="1" smtClean="0">
                  <a:solidFill>
                    <a:schemeClr val="tx2"/>
                  </a:solidFill>
                  <a:latin typeface="Comic Sans MS" charset="0"/>
                </a:rPr>
                <a:t>ลานนวดข้าวโบราณ</a:t>
              </a:r>
              <a:endParaRPr lang="en-US" b="1" smtClean="0">
                <a:solidFill>
                  <a:schemeClr val="tx2"/>
                </a:solidFill>
                <a:latin typeface="Comic Sans MS"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smtClean="0">
                <a:solidFill>
                  <a:srgbClr val="FFFFFF"/>
                </a:solidFill>
                <a:latin typeface="Comic Sans MS" charset="0"/>
              </a:rPr>
              <a:t>ดาวิดซื้อลานนวดข้าวของอาราวนาห์</a:t>
            </a:r>
            <a:r>
              <a:rPr lang="en-US" altLang="ja-JP" sz="3200" b="1" smtClean="0">
                <a:solidFill>
                  <a:srgbClr val="FFFFFF"/>
                </a:solidFill>
                <a:latin typeface="Comic Sans MS" charset="0"/>
              </a:rPr>
              <a:t>…</a:t>
            </a:r>
            <a:endParaRPr lang="en-US" sz="3200" b="1" smtClean="0">
              <a:solidFill>
                <a:srgbClr val="FFFFFF"/>
              </a:solidFill>
              <a:latin typeface="Comic Sans MS"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a:solidFill>
                  <a:srgbClr val="FFFFFF"/>
                </a:solidFill>
                <a:effectLst/>
                <a:latin typeface="Comic Sans MS" charset="0"/>
                <a:ea typeface="ＭＳ Ｐゴシック" charset="0"/>
                <a:cs typeface="ＭＳ Ｐゴシック" charset="0"/>
              </a:rPr>
              <a:t>2 </a:t>
            </a:r>
            <a:r>
              <a:rPr lang="th-TH" sz="1600" b="1">
                <a:solidFill>
                  <a:srgbClr val="FFFFFF"/>
                </a:solidFill>
                <a:effectLst/>
                <a:latin typeface="Comic Sans MS" charset="0"/>
                <a:ea typeface="ＭＳ Ｐゴシック" charset="0"/>
                <a:cs typeface="ＭＳ Ｐゴシック" charset="0"/>
              </a:rPr>
              <a:t>ซมอ</a:t>
            </a:r>
            <a:r>
              <a:rPr lang="en-US" sz="1600" b="1">
                <a:solidFill>
                  <a:srgbClr val="FFFFFF"/>
                </a:solidFill>
                <a:effectLst/>
                <a:latin typeface="Comic Sans MS" charset="0"/>
                <a:ea typeface="ＭＳ Ｐゴシック" charset="0"/>
                <a:cs typeface="ＭＳ Ｐゴシック" charset="0"/>
              </a:rPr>
              <a:t>. 24:18-24; 2 </a:t>
            </a:r>
            <a:r>
              <a:rPr lang="th-TH" sz="1600" b="1">
                <a:solidFill>
                  <a:srgbClr val="FFFFFF"/>
                </a:solidFill>
                <a:effectLst/>
                <a:latin typeface="Comic Sans MS" charset="0"/>
                <a:ea typeface="ＭＳ Ｐゴシック" charset="0"/>
                <a:cs typeface="ＭＳ Ｐゴシック" charset="0"/>
              </a:rPr>
              <a:t>พศด</a:t>
            </a:r>
            <a:r>
              <a:rPr lang="en-US" sz="1600" b="1">
                <a:solidFill>
                  <a:srgbClr val="FFFFFF"/>
                </a:solidFill>
                <a:effectLst/>
                <a:latin typeface="Comic Sans MS" charset="0"/>
                <a:ea typeface="ＭＳ Ｐゴシック" charset="0"/>
                <a:cs typeface="ＭＳ Ｐゴシック" charset="0"/>
              </a:rPr>
              <a:t>. 3:1</a:t>
            </a:r>
            <a:endParaRPr lang="en-US">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nodeType="afterGroup">
                            <p:stCondLst>
                              <p:cond delay="10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146"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7"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48"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149"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400" b="1" smtClean="0">
                <a:solidFill>
                  <a:schemeClr val="tx1"/>
                </a:solidFill>
                <a:latin typeface="Comic Sans MS" charset="0"/>
              </a:rPr>
              <a:t>ยชว</a:t>
            </a:r>
            <a:r>
              <a:rPr lang="en-US" sz="1400" b="1" smtClean="0">
                <a:solidFill>
                  <a:schemeClr val="tx1"/>
                </a:solidFill>
                <a:latin typeface="Comic Sans MS" charset="0"/>
              </a:rPr>
              <a:t>. 14:5; 24:29; </a:t>
            </a:r>
            <a:r>
              <a:rPr lang="th-TH" sz="1400" b="1" smtClean="0">
                <a:solidFill>
                  <a:schemeClr val="tx1"/>
                </a:solidFill>
                <a:latin typeface="Comic Sans MS" charset="0"/>
              </a:rPr>
              <a:t>วนฉ</a:t>
            </a:r>
            <a:r>
              <a:rPr lang="en-US" sz="1400" b="1" smtClean="0">
                <a:solidFill>
                  <a:schemeClr val="tx1"/>
                </a:solidFill>
                <a:latin typeface="Comic Sans MS" charset="0"/>
              </a:rPr>
              <a:t>. 17:6</a:t>
            </a:r>
            <a:endParaRPr lang="en-US" sz="1400" b="1" u="sng" smtClean="0">
              <a:solidFill>
                <a:srgbClr val="000000"/>
              </a:solidFill>
              <a:latin typeface="Geneva" charset="0"/>
            </a:endParaRPr>
          </a:p>
        </p:txBody>
      </p:sp>
      <p:sp>
        <p:nvSpPr>
          <p:cNvPr id="6151"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2"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800" b="1" smtClean="0">
                <a:solidFill>
                  <a:srgbClr val="FFFF00"/>
                </a:solidFill>
                <a:effectLst>
                  <a:outerShdw blurRad="38100" dist="38100" dir="2700000" algn="tl">
                    <a:srgbClr val="000000"/>
                  </a:outerShdw>
                </a:effectLst>
                <a:latin typeface="Comic Sans MS" charset="0"/>
              </a:rPr>
              <a:t>ชัยชนะเหนือดินแดน</a:t>
            </a:r>
            <a:endParaRPr lang="en-US" sz="4800" b="1" smtClean="0">
              <a:solidFill>
                <a:srgbClr val="FFFF00"/>
              </a:solidFill>
              <a:effectLst>
                <a:outerShdw blurRad="38100" dist="38100" dir="2700000" algn="tl">
                  <a:srgbClr val="000000"/>
                </a:outerShdw>
              </a:effectLst>
              <a:latin typeface="Comic Sans MS" charset="0"/>
            </a:endParaRPr>
          </a:p>
          <a:p>
            <a:pPr algn="ctr">
              <a:spcBef>
                <a:spcPct val="50000"/>
              </a:spcBef>
              <a:defRPr/>
            </a:pPr>
            <a:r>
              <a:rPr lang="th-TH" sz="4800" b="1" smtClean="0">
                <a:solidFill>
                  <a:srgbClr val="FFFF00"/>
                </a:solidFill>
                <a:effectLst>
                  <a:outerShdw blurRad="38100" dist="38100" dir="2700000" algn="tl">
                    <a:srgbClr val="000000"/>
                  </a:outerShdw>
                </a:effectLst>
                <a:latin typeface="Comic Sans MS" charset="0"/>
              </a:rPr>
              <a:t>การแบ่งดินแดน</a:t>
            </a:r>
            <a:endParaRPr lang="en-US" sz="4800" b="1" smtClean="0">
              <a:solidFill>
                <a:srgbClr val="FFFF00"/>
              </a:solidFill>
              <a:effectLst>
                <a:outerShdw blurRad="38100" dist="38100" dir="2700000" algn="tl">
                  <a:srgbClr val="000000"/>
                </a:outerShdw>
              </a:effectLst>
              <a:latin typeface="Comic Sans MS" charset="0"/>
            </a:endParaRPr>
          </a:p>
          <a:p>
            <a:pPr algn="ctr">
              <a:spcBef>
                <a:spcPct val="50000"/>
              </a:spcBef>
              <a:defRPr/>
            </a:pPr>
            <a:r>
              <a:rPr lang="th-TH" sz="4800" b="1" smtClean="0">
                <a:solidFill>
                  <a:srgbClr val="FFFF00"/>
                </a:solidFill>
                <a:effectLst>
                  <a:outerShdw blurRad="38100" dist="38100" dir="2700000" algn="tl">
                    <a:srgbClr val="000000"/>
                  </a:outerShdw>
                </a:effectLst>
                <a:latin typeface="Comic Sans MS" charset="0"/>
              </a:rPr>
              <a:t>โยชูวาตาย</a:t>
            </a:r>
            <a:endParaRPr lang="en-US" sz="4800" b="1" smtClean="0">
              <a:solidFill>
                <a:srgbClr val="FFFF00"/>
              </a:solidFill>
              <a:effectLst>
                <a:outerShdw blurRad="38100" dist="38100" dir="2700000" algn="tl">
                  <a:srgbClr val="000000"/>
                </a:outerShdw>
              </a:effectLst>
              <a:latin typeface="Comic Sans MS" charset="0"/>
            </a:endParaRPr>
          </a:p>
          <a:p>
            <a:pPr algn="ctr">
              <a:spcBef>
                <a:spcPct val="50000"/>
              </a:spcBef>
              <a:defRPr/>
            </a:pPr>
            <a:r>
              <a:rPr lang="th-TH" sz="4800" b="1" i="1" u="sng" smtClean="0">
                <a:solidFill>
                  <a:srgbClr val="25F7FA"/>
                </a:solidFill>
                <a:effectLst>
                  <a:outerShdw blurRad="38100" dist="38100" dir="2700000" algn="tl">
                    <a:srgbClr val="000000"/>
                  </a:outerShdw>
                </a:effectLst>
                <a:latin typeface="Comic Sans MS" charset="0"/>
              </a:rPr>
              <a:t>ขาดผู้นำชาติที่ยิ่งใหญ่</a:t>
            </a:r>
            <a:r>
              <a:rPr lang="en-US" sz="4800" b="1" i="1" u="sng" smtClean="0">
                <a:solidFill>
                  <a:srgbClr val="25F7FA"/>
                </a:solidFill>
                <a:effectLst>
                  <a:outerShdw blurRad="38100" dist="38100" dir="2700000" algn="tl">
                    <a:srgbClr val="000000"/>
                  </a:outerShdw>
                </a:effectLst>
                <a:latin typeface="Comic Sans MS" charset="0"/>
              </a:rPr>
              <a:t>!</a:t>
            </a:r>
            <a:endParaRPr lang="en-US" sz="4800" b="1" smtClean="0">
              <a:solidFill>
                <a:srgbClr val="FFFF00"/>
              </a:solidFill>
              <a:effectLst>
                <a:outerShdw blurRad="38100" dist="38100" dir="2700000" algn="tl">
                  <a:srgbClr val="000000"/>
                </a:outerShdw>
              </a:effectLst>
              <a:latin typeface="Comic Sans MS"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800" b="1" smtClean="0">
                <a:solidFill>
                  <a:srgbClr val="0831AD"/>
                </a:solidFill>
                <a:latin typeface="Comic Sans MS" charset="0"/>
              </a:rPr>
              <a:t>ความเปลี่ยนแปลง</a:t>
            </a:r>
            <a:r>
              <a:rPr lang="en-US" sz="4800" b="1" smtClean="0">
                <a:solidFill>
                  <a:srgbClr val="0831AD"/>
                </a:solidFill>
                <a:latin typeface="Comic Sans MS" charset="0"/>
              </a:rPr>
              <a:t>...</a:t>
            </a:r>
            <a:endParaRPr lang="en-US" sz="4800" b="1" smtClean="0">
              <a:solidFill>
                <a:srgbClr val="FFFF0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th-TH"/>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th-TH"/>
          </a:p>
        </p:txBody>
      </p:sp>
      <p:grpSp>
        <p:nvGrpSpPr>
          <p:cNvPr id="61443" name="Group 155"/>
          <p:cNvGrpSpPr>
            <a:grpSpLocks/>
          </p:cNvGrpSpPr>
          <p:nvPr/>
        </p:nvGrpSpPr>
        <p:grpSpPr bwMode="auto">
          <a:xfrm>
            <a:off x="6670675" y="1584325"/>
            <a:ext cx="2178050" cy="1603375"/>
            <a:chOff x="1020" y="800"/>
            <a:chExt cx="4056" cy="2875"/>
          </a:xfrm>
        </p:grpSpPr>
        <p:grpSp>
          <p:nvGrpSpPr>
            <p:cNvPr id="6157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5:5</a:t>
            </a:r>
          </a:p>
        </p:txBody>
      </p:sp>
      <p:sp>
        <p:nvSpPr>
          <p:cNvPr id="61445"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6"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144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630928" name="Text Box 144"/>
          <p:cNvSpPr txBox="1">
            <a:spLocks noChangeArrowheads="1"/>
          </p:cNvSpPr>
          <p:nvPr/>
        </p:nvSpPr>
        <p:spPr bwMode="auto">
          <a:xfrm>
            <a:off x="1123950" y="4919663"/>
            <a:ext cx="6732588" cy="15700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800" b="1" smtClean="0">
                <a:solidFill>
                  <a:srgbClr val="FFEA18"/>
                </a:solidFill>
                <a:latin typeface="Comic Sans MS" charset="0"/>
              </a:rPr>
              <a:t>แต่บุตรชายของพระองค์คือซาโลมอนเป็นผู้สร้าง</a:t>
            </a:r>
            <a:r>
              <a:rPr lang="en-US" sz="4800" b="1" smtClean="0">
                <a:solidFill>
                  <a:srgbClr val="FFEA18"/>
                </a:solidFill>
                <a:latin typeface="Comic Sans MS" charset="0"/>
              </a:rPr>
              <a:t>!</a:t>
            </a:r>
          </a:p>
        </p:txBody>
      </p:sp>
      <p:grpSp>
        <p:nvGrpSpPr>
          <p:cNvPr id="61452" name="Group 6"/>
          <p:cNvGrpSpPr>
            <a:grpSpLocks/>
          </p:cNvGrpSpPr>
          <p:nvPr/>
        </p:nvGrpSpPr>
        <p:grpSpPr bwMode="auto">
          <a:xfrm>
            <a:off x="7943850" y="3436938"/>
            <a:ext cx="1055688" cy="1843087"/>
            <a:chOff x="5004" y="2165"/>
            <a:chExt cx="665" cy="1161"/>
          </a:xfrm>
        </p:grpSpPr>
        <p:grpSp>
          <p:nvGrpSpPr>
            <p:cNvPr id="61560" name="Group 7"/>
            <p:cNvGrpSpPr>
              <a:grpSpLocks/>
            </p:cNvGrpSpPr>
            <p:nvPr/>
          </p:nvGrpSpPr>
          <p:grpSpPr bwMode="auto">
            <a:xfrm>
              <a:off x="5004" y="2165"/>
              <a:ext cx="665" cy="1161"/>
              <a:chOff x="5004" y="2165"/>
              <a:chExt cx="665" cy="1161"/>
            </a:xfrm>
          </p:grpSpPr>
          <p:sp>
            <p:nvSpPr>
              <p:cNvPr id="6156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6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156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156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6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156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156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6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78" name="Rectangle 24"/>
              <p:cNvSpPr>
                <a:spLocks noChangeArrowheads="1"/>
              </p:cNvSpPr>
              <p:nvPr/>
            </p:nvSpPr>
            <p:spPr bwMode="auto">
              <a:xfrm>
                <a:off x="5004" y="2165"/>
                <a:ext cx="5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61561"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7" name="Group 238"/>
          <p:cNvGrpSpPr>
            <a:grpSpLocks/>
          </p:cNvGrpSpPr>
          <p:nvPr/>
        </p:nvGrpSpPr>
        <p:grpSpPr bwMode="auto">
          <a:xfrm>
            <a:off x="2151063" y="2463800"/>
            <a:ext cx="1335087" cy="1395413"/>
            <a:chOff x="1355" y="1552"/>
            <a:chExt cx="841" cy="879"/>
          </a:xfrm>
        </p:grpSpPr>
        <p:sp>
          <p:nvSpPr>
            <p:cNvPr id="6155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167"/>
          <p:cNvGrpSpPr>
            <a:grpSpLocks/>
          </p:cNvGrpSpPr>
          <p:nvPr/>
        </p:nvGrpSpPr>
        <p:grpSpPr bwMode="auto">
          <a:xfrm>
            <a:off x="1974850" y="3676650"/>
            <a:ext cx="5214938" cy="923925"/>
            <a:chOff x="1244" y="2316"/>
            <a:chExt cx="3285" cy="582"/>
          </a:xfrm>
        </p:grpSpPr>
        <p:sp>
          <p:nvSpPr>
            <p:cNvPr id="6154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5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207"/>
          <p:cNvGrpSpPr>
            <a:grpSpLocks/>
          </p:cNvGrpSpPr>
          <p:nvPr/>
        </p:nvGrpSpPr>
        <p:grpSpPr bwMode="auto">
          <a:xfrm>
            <a:off x="5095875" y="925513"/>
            <a:ext cx="1077913" cy="2874962"/>
            <a:chOff x="3210" y="583"/>
            <a:chExt cx="679" cy="1811"/>
          </a:xfrm>
        </p:grpSpPr>
        <p:sp>
          <p:nvSpPr>
            <p:cNvPr id="6153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38" name="Group 209"/>
            <p:cNvGrpSpPr>
              <a:grpSpLocks/>
            </p:cNvGrpSpPr>
            <p:nvPr/>
          </p:nvGrpSpPr>
          <p:grpSpPr bwMode="auto">
            <a:xfrm>
              <a:off x="3210" y="583"/>
              <a:ext cx="679" cy="1806"/>
              <a:chOff x="3210" y="583"/>
              <a:chExt cx="679" cy="1806"/>
            </a:xfrm>
          </p:grpSpPr>
          <p:sp>
            <p:nvSpPr>
              <p:cNvPr id="6153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4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 name="Group 227"/>
          <p:cNvGrpSpPr>
            <a:grpSpLocks/>
          </p:cNvGrpSpPr>
          <p:nvPr/>
        </p:nvGrpSpPr>
        <p:grpSpPr bwMode="auto">
          <a:xfrm>
            <a:off x="2592388" y="725488"/>
            <a:ext cx="2014537" cy="3179762"/>
            <a:chOff x="1633" y="457"/>
            <a:chExt cx="1269" cy="2003"/>
          </a:xfrm>
        </p:grpSpPr>
        <p:sp>
          <p:nvSpPr>
            <p:cNvPr id="6152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27" name="Group 217"/>
            <p:cNvGrpSpPr>
              <a:grpSpLocks/>
            </p:cNvGrpSpPr>
            <p:nvPr/>
          </p:nvGrpSpPr>
          <p:grpSpPr bwMode="auto">
            <a:xfrm>
              <a:off x="1633" y="457"/>
              <a:ext cx="1269" cy="2003"/>
              <a:chOff x="1633" y="457"/>
              <a:chExt cx="1269" cy="2003"/>
            </a:xfrm>
          </p:grpSpPr>
          <p:sp>
            <p:nvSpPr>
              <p:cNvPr id="6152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3" name="Group 229"/>
          <p:cNvGrpSpPr>
            <a:grpSpLocks/>
          </p:cNvGrpSpPr>
          <p:nvPr/>
        </p:nvGrpSpPr>
        <p:grpSpPr bwMode="auto">
          <a:xfrm>
            <a:off x="4614863" y="1555750"/>
            <a:ext cx="892175" cy="2225675"/>
            <a:chOff x="2907" y="980"/>
            <a:chExt cx="562" cy="1402"/>
          </a:xfrm>
        </p:grpSpPr>
        <p:sp>
          <p:nvSpPr>
            <p:cNvPr id="6151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19" name="Group 231"/>
            <p:cNvGrpSpPr>
              <a:grpSpLocks/>
            </p:cNvGrpSpPr>
            <p:nvPr/>
          </p:nvGrpSpPr>
          <p:grpSpPr bwMode="auto">
            <a:xfrm>
              <a:off x="2907" y="980"/>
              <a:ext cx="562" cy="1402"/>
              <a:chOff x="2907" y="980"/>
              <a:chExt cx="562" cy="1402"/>
            </a:xfrm>
          </p:grpSpPr>
          <p:sp>
            <p:nvSpPr>
              <p:cNvPr id="6152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61458" name="Group 155"/>
          <p:cNvGrpSpPr>
            <a:grpSpLocks/>
          </p:cNvGrpSpPr>
          <p:nvPr/>
        </p:nvGrpSpPr>
        <p:grpSpPr bwMode="auto">
          <a:xfrm>
            <a:off x="15681325" y="1550988"/>
            <a:ext cx="2178050" cy="1603375"/>
            <a:chOff x="1020" y="800"/>
            <a:chExt cx="4056" cy="2875"/>
          </a:xfrm>
        </p:grpSpPr>
        <p:grpSp>
          <p:nvGrpSpPr>
            <p:cNvPr id="61509"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grpSp>
        <p:nvGrpSpPr>
          <p:cNvPr id="17" name="Group 238"/>
          <p:cNvGrpSpPr>
            <a:grpSpLocks/>
          </p:cNvGrpSpPr>
          <p:nvPr/>
        </p:nvGrpSpPr>
        <p:grpSpPr bwMode="auto">
          <a:xfrm>
            <a:off x="11161713" y="2430463"/>
            <a:ext cx="1335087" cy="1395412"/>
            <a:chOff x="1355" y="1552"/>
            <a:chExt cx="841" cy="879"/>
          </a:xfrm>
        </p:grpSpPr>
        <p:sp>
          <p:nvSpPr>
            <p:cNvPr id="61503"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4"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5"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7"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8"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8" name="Group 167"/>
          <p:cNvGrpSpPr>
            <a:grpSpLocks/>
          </p:cNvGrpSpPr>
          <p:nvPr/>
        </p:nvGrpSpPr>
        <p:grpSpPr bwMode="auto">
          <a:xfrm>
            <a:off x="10985500" y="3643313"/>
            <a:ext cx="5214938" cy="923925"/>
            <a:chOff x="1244" y="2316"/>
            <a:chExt cx="3285" cy="582"/>
          </a:xfrm>
        </p:grpSpPr>
        <p:sp>
          <p:nvSpPr>
            <p:cNvPr id="61495"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0"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1"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2"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9" name="Group 207"/>
          <p:cNvGrpSpPr>
            <a:grpSpLocks/>
          </p:cNvGrpSpPr>
          <p:nvPr/>
        </p:nvGrpSpPr>
        <p:grpSpPr bwMode="auto">
          <a:xfrm>
            <a:off x="14106525" y="892175"/>
            <a:ext cx="1077913" cy="2874963"/>
            <a:chOff x="3210" y="583"/>
            <a:chExt cx="679" cy="1811"/>
          </a:xfrm>
        </p:grpSpPr>
        <p:sp>
          <p:nvSpPr>
            <p:cNvPr id="61486"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87" name="Group 209"/>
            <p:cNvGrpSpPr>
              <a:grpSpLocks/>
            </p:cNvGrpSpPr>
            <p:nvPr/>
          </p:nvGrpSpPr>
          <p:grpSpPr bwMode="auto">
            <a:xfrm>
              <a:off x="3210" y="583"/>
              <a:ext cx="679" cy="1806"/>
              <a:chOff x="3210" y="583"/>
              <a:chExt cx="679" cy="1806"/>
            </a:xfrm>
          </p:grpSpPr>
          <p:sp>
            <p:nvSpPr>
              <p:cNvPr id="61488"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4"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1" name="Group 227"/>
          <p:cNvGrpSpPr>
            <a:grpSpLocks/>
          </p:cNvGrpSpPr>
          <p:nvPr/>
        </p:nvGrpSpPr>
        <p:grpSpPr bwMode="auto">
          <a:xfrm>
            <a:off x="11603038" y="692150"/>
            <a:ext cx="2014537" cy="3179763"/>
            <a:chOff x="1633" y="457"/>
            <a:chExt cx="1269" cy="2003"/>
          </a:xfrm>
        </p:grpSpPr>
        <p:sp>
          <p:nvSpPr>
            <p:cNvPr id="61475"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6" name="Group 217"/>
            <p:cNvGrpSpPr>
              <a:grpSpLocks/>
            </p:cNvGrpSpPr>
            <p:nvPr/>
          </p:nvGrpSpPr>
          <p:grpSpPr bwMode="auto">
            <a:xfrm>
              <a:off x="1633" y="457"/>
              <a:ext cx="1269" cy="2003"/>
              <a:chOff x="1633" y="457"/>
              <a:chExt cx="1269" cy="2003"/>
            </a:xfrm>
          </p:grpSpPr>
          <p:sp>
            <p:nvSpPr>
              <p:cNvPr id="61477"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8"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9"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23" name="Group 229"/>
          <p:cNvGrpSpPr>
            <a:grpSpLocks/>
          </p:cNvGrpSpPr>
          <p:nvPr/>
        </p:nvGrpSpPr>
        <p:grpSpPr bwMode="auto">
          <a:xfrm>
            <a:off x="13625513" y="1522413"/>
            <a:ext cx="892175" cy="2225675"/>
            <a:chOff x="2907" y="980"/>
            <a:chExt cx="562" cy="1402"/>
          </a:xfrm>
        </p:grpSpPr>
        <p:sp>
          <p:nvSpPr>
            <p:cNvPr id="61467"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8" name="Group 231"/>
            <p:cNvGrpSpPr>
              <a:grpSpLocks/>
            </p:cNvGrpSpPr>
            <p:nvPr/>
          </p:nvGrpSpPr>
          <p:grpSpPr bwMode="auto">
            <a:xfrm>
              <a:off x="2907" y="980"/>
              <a:ext cx="562" cy="1402"/>
              <a:chOff x="2907" y="980"/>
              <a:chExt cx="562" cy="1402"/>
            </a:xfrm>
          </p:grpSpPr>
          <p:sp>
            <p:nvSpPr>
              <p:cNvPr id="61469"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800" b="1">
                <a:solidFill>
                  <a:schemeClr val="accent1"/>
                </a:solidFill>
                <a:latin typeface="Comic Sans MS" charset="0"/>
                <a:ea typeface="ＭＳ Ｐゴシック" charset="0"/>
                <a:cs typeface="ＭＳ Ｐゴシック" charset="0"/>
              </a:rPr>
              <a:t>พระราชาดาวิดเป็นผู้วางแผน</a:t>
            </a:r>
            <a:endParaRPr lang="en-US" sz="4800" b="1">
              <a:solidFill>
                <a:schemeClr val="accent1"/>
              </a:solidFill>
              <a:latin typeface="Comic Sans M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1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7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9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5:5</a:t>
            </a:r>
          </a:p>
        </p:txBody>
      </p:sp>
      <p:sp>
        <p:nvSpPr>
          <p:cNvPr id="6349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7959725" y="3436938"/>
            <a:ext cx="1039813" cy="1843087"/>
            <a:chOff x="5014" y="2165"/>
            <a:chExt cx="655" cy="1161"/>
          </a:xfrm>
        </p:grpSpPr>
        <p:grpSp>
          <p:nvGrpSpPr>
            <p:cNvPr id="63538" name="Group 7"/>
            <p:cNvGrpSpPr>
              <a:grpSpLocks/>
            </p:cNvGrpSpPr>
            <p:nvPr/>
          </p:nvGrpSpPr>
          <p:grpSpPr bwMode="auto">
            <a:xfrm>
              <a:off x="5014" y="2165"/>
              <a:ext cx="655" cy="1161"/>
              <a:chOff x="5014" y="2165"/>
              <a:chExt cx="655"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14" y="2165"/>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63539"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349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800" b="1">
                <a:solidFill>
                  <a:srgbClr val="FFEA18"/>
                </a:solidFill>
                <a:latin typeface="Comic Sans MS" charset="0"/>
                <a:ea typeface="ＭＳ Ｐゴシック" charset="0"/>
                <a:cs typeface="ＭＳ Ｐゴシック" charset="0"/>
              </a:rPr>
              <a:t>พระวิหารแห่งแรกของอิสราเอล</a:t>
            </a:r>
            <a:endParaRPr lang="en-US" sz="4800" b="1">
              <a:solidFill>
                <a:srgbClr val="FFEA18"/>
              </a:solidFill>
              <a:latin typeface="Comic Sans M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6:14-38</a:t>
            </a:r>
          </a:p>
        </p:txBody>
      </p:sp>
      <p:sp>
        <p:nvSpPr>
          <p:cNvPr id="65539"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0"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5542"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5543"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717550" y="5449888"/>
            <a:ext cx="7715250" cy="830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800" b="1" i="1" dirty="0" smtClean="0">
                <a:solidFill>
                  <a:schemeClr val="tx1"/>
                </a:solidFill>
                <a:latin typeface="Arial" charset="0"/>
              </a:rPr>
              <a:t>มีเพียงแรงงานมนุษย์เท่านั้น</a:t>
            </a:r>
            <a:r>
              <a:rPr lang="en-US" sz="4800" b="1" i="1" dirty="0" smtClean="0">
                <a:solidFill>
                  <a:schemeClr val="tx1"/>
                </a:solidFill>
                <a:latin typeface="Arial" charset="0"/>
              </a:rPr>
              <a:t>!</a:t>
            </a:r>
          </a:p>
        </p:txBody>
      </p:sp>
      <p:grpSp>
        <p:nvGrpSpPr>
          <p:cNvPr id="65545" name="Group 12"/>
          <p:cNvGrpSpPr>
            <a:grpSpLocks/>
          </p:cNvGrpSpPr>
          <p:nvPr/>
        </p:nvGrpSpPr>
        <p:grpSpPr bwMode="auto">
          <a:xfrm>
            <a:off x="7967663" y="3436938"/>
            <a:ext cx="1031875" cy="1843087"/>
            <a:chOff x="5019" y="2165"/>
            <a:chExt cx="650" cy="1161"/>
          </a:xfrm>
        </p:grpSpPr>
        <p:grpSp>
          <p:nvGrpSpPr>
            <p:cNvPr id="65552" name="Group 13"/>
            <p:cNvGrpSpPr>
              <a:grpSpLocks/>
            </p:cNvGrpSpPr>
            <p:nvPr/>
          </p:nvGrpSpPr>
          <p:grpSpPr bwMode="auto">
            <a:xfrm>
              <a:off x="5019" y="2165"/>
              <a:ext cx="650" cy="1161"/>
              <a:chOff x="5019" y="2165"/>
              <a:chExt cx="650" cy="1161"/>
            </a:xfrm>
          </p:grpSpPr>
          <p:sp>
            <p:nvSpPr>
              <p:cNvPr id="6555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555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555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555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556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Rectangle 30"/>
              <p:cNvSpPr>
                <a:spLocks noChangeArrowheads="1"/>
              </p:cNvSpPr>
              <p:nvPr/>
            </p:nvSpPr>
            <p:spPr bwMode="auto">
              <a:xfrm>
                <a:off x="5019" y="2165"/>
                <a:ext cx="55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65553" name="Rectangle 3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b="1" smtClean="0">
                <a:solidFill>
                  <a:srgbClr val="FFFFFF"/>
                </a:solidFill>
                <a:latin typeface="Comic Sans MS" charset="0"/>
              </a:rPr>
              <a:t>คนสมัยนั้นสร้างพระวิหารนี้ได้อย่างไร</a:t>
            </a:r>
            <a:r>
              <a:rPr lang="en-US" b="1" smtClean="0">
                <a:solidFill>
                  <a:srgbClr val="FFFFFF"/>
                </a:solidFill>
                <a:latin typeface="Comic Sans MS" charset="0"/>
              </a:rPr>
              <a:t>?</a:t>
            </a: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smtClean="0">
                <a:solidFill>
                  <a:srgbClr val="FFFF00"/>
                </a:solidFill>
                <a:latin typeface="Comic Sans MS" charset="0"/>
              </a:rPr>
              <a:t>โดยไม่มีเครื่องจักรกล</a:t>
            </a:r>
            <a:r>
              <a:rPr lang="en-US" b="1" smtClean="0">
                <a:solidFill>
                  <a:srgbClr val="FFFF00"/>
                </a:solidFill>
                <a:latin typeface="Comic Sans MS" charset="0"/>
              </a:rPr>
              <a:t>!</a:t>
            </a: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smtClean="0">
                <a:solidFill>
                  <a:srgbClr val="FFFF00"/>
                </a:solidFill>
                <a:latin typeface="Comic Sans MS" charset="0"/>
              </a:rPr>
              <a:t>ไม่มีคอมพิวเตอร์</a:t>
            </a:r>
            <a:r>
              <a:rPr lang="en-US" b="1" smtClean="0">
                <a:solidFill>
                  <a:srgbClr val="FFFF00"/>
                </a:solidFill>
                <a:latin typeface="Comic Sans MS" charset="0"/>
              </a:rPr>
              <a:t>!</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smtClean="0">
                <a:solidFill>
                  <a:srgbClr val="FFFF00"/>
                </a:solidFill>
                <a:latin typeface="Comic Sans MS" charset="0"/>
              </a:rPr>
              <a:t>ไม่มีแม้ไม้วัดเลื่อน</a:t>
            </a:r>
            <a:r>
              <a:rPr lang="en-US" b="1" smtClean="0">
                <a:solidFill>
                  <a:srgbClr val="FFFF00"/>
                </a:solidFill>
                <a:latin typeface="Comic Sans MS" charset="0"/>
              </a:rPr>
              <a:t>!</a:t>
            </a:r>
          </a:p>
        </p:txBody>
      </p:sp>
      <p:sp>
        <p:nvSpPr>
          <p:cNvPr id="621604" name="Text Box 36"/>
          <p:cNvSpPr txBox="1">
            <a:spLocks noChangeArrowheads="1"/>
          </p:cNvSpPr>
          <p:nvPr/>
        </p:nvSpPr>
        <p:spPr bwMode="auto">
          <a:xfrm>
            <a:off x="76200" y="1006475"/>
            <a:ext cx="89662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000" b="1" smtClean="0">
                <a:solidFill>
                  <a:srgbClr val="0831AD"/>
                </a:solidFill>
                <a:latin typeface="Comic Sans MS" charset="0"/>
              </a:rPr>
              <a:t>ตั้งอยู่บนสถานที่ที่อับราฮัมถวายอิสอัค</a:t>
            </a:r>
            <a:r>
              <a:rPr lang="en-US" sz="2000" b="1" smtClean="0">
                <a:solidFill>
                  <a:srgbClr val="0831AD"/>
                </a:solidFill>
                <a:latin typeface="Comic Sans MS" charset="0"/>
              </a:rPr>
              <a:t>:</a:t>
            </a:r>
            <a:r>
              <a:rPr lang="th-TH" sz="2000" b="1" smtClean="0">
                <a:solidFill>
                  <a:srgbClr val="0831AD"/>
                </a:solidFill>
                <a:latin typeface="Comic Sans MS" charset="0"/>
              </a:rPr>
              <a:t> บนภูเขาโมริยาห์ ภูเขาสิโยน</a:t>
            </a:r>
            <a:endParaRPr lang="en-US" sz="2000" b="1" smtClean="0">
              <a:solidFill>
                <a:srgbClr val="0831AD"/>
              </a:solidFill>
              <a:latin typeface="Comic Sans MS" charset="0"/>
            </a:endParaRPr>
          </a:p>
        </p:txBody>
      </p:sp>
      <p:sp>
        <p:nvSpPr>
          <p:cNvPr id="2" name="Title 1"/>
          <p:cNvSpPr>
            <a:spLocks noGrp="1"/>
          </p:cNvSpPr>
          <p:nvPr>
            <p:ph type="title" idx="4294967295"/>
          </p:nvPr>
        </p:nvSpPr>
        <p:spPr>
          <a:xfrm>
            <a:off x="0" y="288925"/>
            <a:ext cx="9144000" cy="474663"/>
          </a:xfrm>
          <a:prstGeom prst="rect">
            <a:avLst/>
          </a:prstGeom>
          <a:solidFill>
            <a:srgbClr val="790015"/>
          </a:solidFill>
        </p:spPr>
        <p:txBody>
          <a:bodyPr anchor="ctr"/>
          <a:lstStyle/>
          <a:p>
            <a:pPr algn="ctr">
              <a:defRPr/>
            </a:pPr>
            <a:r>
              <a:rPr lang="th-TH" sz="3200" b="1" kern="1200">
                <a:solidFill>
                  <a:schemeClr val="tx1"/>
                </a:solidFill>
                <a:effectLst/>
                <a:latin typeface="Arial"/>
                <a:ea typeface="ＭＳ Ｐゴシック"/>
                <a:cs typeface="ＭＳ Ｐゴシック"/>
              </a:rPr>
              <a:t>ภูเขาพระวิหารของอิสราเอลในปัจจุบัน</a:t>
            </a:r>
            <a:endParaRPr lang="en-US" sz="3200" b="1" kern="1200">
              <a:solidFill>
                <a:schemeClr val="tx1"/>
              </a:solidFill>
              <a:effectLst/>
              <a:latin typeface="Arial"/>
              <a:ea typeface="ＭＳ Ｐゴシック"/>
              <a:cs typeface="ＭＳ Ｐゴシック"/>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th-TH"/>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b="1" smtClean="0">
                <a:solidFill>
                  <a:srgbClr val="FFFF00"/>
                </a:solidFill>
                <a:latin typeface="Comic Sans MS" charset="0"/>
              </a:rPr>
              <a:t>ที่สร้างพระวิหารอันน่าอัศจรรย์นี้</a:t>
            </a:r>
            <a:r>
              <a:rPr lang="en-US" b="1" smtClean="0">
                <a:solidFill>
                  <a:srgbClr val="FFFF00"/>
                </a:solidFill>
                <a:latin typeface="Comic Sans MS" charset="0"/>
              </a:rPr>
              <a:t>!</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th-TH"/>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7" y="2601"/>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th-TH"/>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grpSp>
        <p:nvGrpSpPr>
          <p:cNvPr id="6"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th-TH"/>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th-TH"/>
            </a:p>
          </p:txBody>
        </p:sp>
        <p:sp>
          <p:nvSpPr>
            <p:cNvPr id="622613" name="Text Box 21"/>
            <p:cNvSpPr txBox="1">
              <a:spLocks noChangeArrowheads="1"/>
            </p:cNvSpPr>
            <p:nvPr/>
          </p:nvSpPr>
          <p:spPr bwMode="auto">
            <a:xfrm>
              <a:off x="846" y="1952"/>
              <a:ext cx="1525" cy="44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000" b="1" smtClean="0">
                  <a:solidFill>
                    <a:srgbClr val="FFFF00"/>
                  </a:solidFill>
                  <a:latin typeface="Comic Sans MS" charset="0"/>
                </a:rPr>
                <a:t>กำแพงตะวันตก หรือ       </a:t>
              </a:r>
              <a:r>
                <a:rPr lang="ja-JP" altLang="en-US" sz="2000" b="1" smtClean="0">
                  <a:solidFill>
                    <a:srgbClr val="FFFF00"/>
                  </a:solidFill>
                  <a:latin typeface="Comic Sans MS" charset="0"/>
                </a:rPr>
                <a:t>“</a:t>
              </a:r>
              <a:r>
                <a:rPr lang="th-TH" altLang="ja-JP" sz="2000" b="1" smtClean="0">
                  <a:solidFill>
                    <a:srgbClr val="FFFF00"/>
                  </a:solidFill>
                  <a:latin typeface="Comic Sans MS" charset="0"/>
                </a:rPr>
                <a:t>กำแพงร้องไห้</a:t>
              </a:r>
              <a:r>
                <a:rPr lang="ja-JP" altLang="en-US" sz="2000" b="1" smtClean="0">
                  <a:solidFill>
                    <a:srgbClr val="FFFF00"/>
                  </a:solidFill>
                  <a:latin typeface="Comic Sans MS" charset="0"/>
                </a:rPr>
                <a:t>”</a:t>
              </a:r>
              <a:endParaRPr lang="en-US" sz="2000" b="1" smtClean="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7593"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4"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6:14-38</a:t>
            </a:r>
          </a:p>
        </p:txBody>
      </p:sp>
      <p:sp>
        <p:nvSpPr>
          <p:cNvPr id="67597"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4575175" y="5207000"/>
            <a:ext cx="3355975"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400" b="1" smtClean="0">
                <a:solidFill>
                  <a:srgbClr val="FFFF00"/>
                </a:solidFill>
                <a:latin typeface="Comic Sans MS" charset="0"/>
              </a:rPr>
              <a:t>พระวิหารแห่งแรกสร้างโดยซาโลมอน</a:t>
            </a:r>
            <a:endParaRPr lang="en-US" sz="2400" b="1" smtClean="0">
              <a:solidFill>
                <a:srgbClr val="FFFF00"/>
              </a:solidFill>
              <a:latin typeface="Comic Sans MS" charset="0"/>
            </a:endParaRP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165100" y="5518150"/>
            <a:ext cx="4224338" cy="4619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400" b="1" smtClean="0">
                <a:solidFill>
                  <a:srgbClr val="FFFF00"/>
                </a:solidFill>
                <a:latin typeface="Comic Sans MS" charset="0"/>
              </a:rPr>
              <a:t>พระวิหารแห่งที่ของโดยเฮโรด ในสมัยพระเยซู</a:t>
            </a:r>
            <a:endParaRPr lang="en-US" sz="2400" b="1" smtClean="0">
              <a:solidFill>
                <a:srgbClr val="FFFF00"/>
              </a:solidFill>
              <a:latin typeface="Comic Sans MS" charset="0"/>
            </a:endParaRP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67619"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502025" y="3805238"/>
            <a:ext cx="3478213" cy="8318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400" b="1" smtClean="0">
                <a:solidFill>
                  <a:srgbClr val="FFFF00"/>
                </a:solidFill>
                <a:latin typeface="Comic Sans MS" charset="0"/>
              </a:rPr>
              <a:t> Dome of the Rock </a:t>
            </a:r>
            <a:r>
              <a:rPr lang="th-TH" sz="2400" b="1" smtClean="0">
                <a:solidFill>
                  <a:srgbClr val="FFFF00"/>
                </a:solidFill>
                <a:latin typeface="Comic Sans MS" charset="0"/>
              </a:rPr>
              <a:t>ของมูสลิมในปัจจุบัน</a:t>
            </a:r>
            <a:endParaRPr lang="en-US" sz="2400" b="1" smtClean="0">
              <a:solidFill>
                <a:srgbClr val="FFFF00"/>
              </a:solidFill>
              <a:latin typeface="Comic Sans MS" charset="0"/>
            </a:endParaRPr>
          </a:p>
        </p:txBody>
      </p:sp>
      <p:sp>
        <p:nvSpPr>
          <p:cNvPr id="622627" name="Text Box 35"/>
          <p:cNvSpPr txBox="1">
            <a:spLocks noChangeArrowheads="1"/>
          </p:cNvSpPr>
          <p:nvPr/>
        </p:nvSpPr>
        <p:spPr bwMode="auto">
          <a:xfrm>
            <a:off x="0" y="1006475"/>
            <a:ext cx="91440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000" b="1" smtClean="0">
                <a:solidFill>
                  <a:srgbClr val="0831AD"/>
                </a:solidFill>
                <a:latin typeface="Comic Sans MS" charset="0"/>
              </a:rPr>
              <a:t>ตั้งอยู่บนสถานที่ที่อับราฮัมถวายอิสอัค</a:t>
            </a:r>
            <a:r>
              <a:rPr lang="en-US" sz="2000" b="1" smtClean="0">
                <a:solidFill>
                  <a:srgbClr val="0831AD"/>
                </a:solidFill>
                <a:latin typeface="Comic Sans MS" charset="0"/>
              </a:rPr>
              <a:t>:</a:t>
            </a:r>
            <a:r>
              <a:rPr lang="th-TH" sz="2000" b="1" smtClean="0">
                <a:solidFill>
                  <a:srgbClr val="0831AD"/>
                </a:solidFill>
                <a:latin typeface="Comic Sans MS" charset="0"/>
              </a:rPr>
              <a:t> บนภูเขาโมริยาห์ ภูเขาสิโยน</a:t>
            </a:r>
            <a:endParaRPr lang="en-US" sz="2000" b="1" smtClean="0">
              <a:solidFill>
                <a:srgbClr val="0831AD"/>
              </a:solidFill>
              <a:latin typeface="Comic Sans MS" charset="0"/>
            </a:endParaRPr>
          </a:p>
        </p:txBody>
      </p:sp>
      <p:sp>
        <p:nvSpPr>
          <p:cNvPr id="3" name="Title 2"/>
          <p:cNvSpPr>
            <a:spLocks noGrp="1"/>
          </p:cNvSpPr>
          <p:nvPr>
            <p:ph type="title" idx="4294967295"/>
          </p:nvPr>
        </p:nvSpPr>
        <p:spPr>
          <a:xfrm>
            <a:off x="139700" y="236538"/>
            <a:ext cx="8874125" cy="523875"/>
          </a:xfrm>
          <a:prstGeom prst="rect">
            <a:avLst/>
          </a:prstGeom>
          <a:solidFill>
            <a:srgbClr val="790015"/>
          </a:solidFill>
        </p:spPr>
        <p:txBody>
          <a:bodyPr anchor="ctr"/>
          <a:lstStyle/>
          <a:p>
            <a:pPr algn="ctr">
              <a:defRPr/>
            </a:pPr>
            <a:r>
              <a:rPr lang="th-TH" sz="3200" b="1" kern="1200" dirty="0">
                <a:solidFill>
                  <a:schemeClr val="tx1"/>
                </a:solidFill>
                <a:effectLst/>
                <a:latin typeface="Arial"/>
                <a:ea typeface="ＭＳ Ｐゴシック"/>
                <a:cs typeface="ＭＳ Ｐゴシック"/>
              </a:rPr>
              <a:t>ภูเขาพระวิหารของอิสราเอลในปัจจุบัน</a:t>
            </a:r>
            <a:endParaRPr lang="en-US" sz="3200" b="1" kern="1200" dirty="0">
              <a:solidFill>
                <a:schemeClr val="tx1"/>
              </a:solidFill>
              <a:effectLst/>
              <a:latin typeface="Arial"/>
              <a:ea typeface="ＭＳ Ｐゴシック"/>
              <a:cs typeface="ＭＳ Ｐゴシック"/>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9634"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5"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69637"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9638"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46182" name="Text Box 38"/>
          <p:cNvSpPr txBox="1">
            <a:spLocks noChangeArrowheads="1"/>
          </p:cNvSpPr>
          <p:nvPr/>
        </p:nvSpPr>
        <p:spPr bwMode="auto">
          <a:xfrm>
            <a:off x="6008688" y="2462213"/>
            <a:ext cx="293528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th-TH" sz="2400" b="1" smtClean="0">
                <a:solidFill>
                  <a:srgbClr val="FFFF00"/>
                </a:solidFill>
                <a:latin typeface="Comic Sans MS" charset="0"/>
              </a:rPr>
              <a:t>ภายใน</a:t>
            </a:r>
            <a:r>
              <a:rPr lang="en-US" sz="2400" b="1" smtClean="0">
                <a:solidFill>
                  <a:srgbClr val="FFFF00"/>
                </a:solidFill>
                <a:latin typeface="Comic Sans MS" charset="0"/>
              </a:rPr>
              <a:t> the Dome of the Rock</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on The Temple Mount</a:t>
            </a:r>
          </a:p>
        </p:txBody>
      </p:sp>
      <p:sp>
        <p:nvSpPr>
          <p:cNvPr id="2" name="Title 1"/>
          <p:cNvSpPr>
            <a:spLocks noGrp="1"/>
          </p:cNvSpPr>
          <p:nvPr>
            <p:ph type="title" idx="4294967295"/>
          </p:nvPr>
        </p:nvSpPr>
        <p:spPr>
          <a:xfrm>
            <a:off x="0" y="220663"/>
            <a:ext cx="9144000" cy="538162"/>
          </a:xfrm>
          <a:prstGeom prst="rect">
            <a:avLst/>
          </a:prstGeom>
          <a:solidFill>
            <a:srgbClr val="790015"/>
          </a:solidFill>
        </p:spPr>
        <p:txBody>
          <a:bodyPr anchor="ctr"/>
          <a:lstStyle/>
          <a:p>
            <a:pPr algn="ctr">
              <a:defRPr/>
            </a:pPr>
            <a:r>
              <a:rPr lang="th-TH" sz="3200" b="1" kern="1200">
                <a:solidFill>
                  <a:schemeClr val="tx1"/>
                </a:solidFill>
                <a:effectLst/>
                <a:latin typeface="Arial"/>
                <a:ea typeface="ＭＳ Ｐゴシック"/>
                <a:cs typeface="ＭＳ Ｐゴシック"/>
              </a:rPr>
              <a:t>ภูเขาพระวิหารของอิสราเอลในปัจจุบัน</a:t>
            </a:r>
            <a:endParaRPr lang="en-US" sz="3200" b="1" kern="1200">
              <a:solidFill>
                <a:schemeClr val="tx1"/>
              </a:solidFill>
              <a:effectLst/>
              <a:latin typeface="Arial"/>
              <a:ea typeface="ＭＳ Ｐゴシック"/>
              <a:cs typeface="ＭＳ Ｐゴシック"/>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7168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6:14-38</a:t>
            </a:r>
          </a:p>
        </p:txBody>
      </p:sp>
      <p:sp>
        <p:nvSpPr>
          <p:cNvPr id="71685"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7943850" y="3436938"/>
            <a:ext cx="1055688" cy="1843087"/>
            <a:chOff x="5004" y="2165"/>
            <a:chExt cx="665" cy="1161"/>
          </a:xfrm>
        </p:grpSpPr>
        <p:grpSp>
          <p:nvGrpSpPr>
            <p:cNvPr id="71693" name="Group 9"/>
            <p:cNvGrpSpPr>
              <a:grpSpLocks/>
            </p:cNvGrpSpPr>
            <p:nvPr/>
          </p:nvGrpSpPr>
          <p:grpSpPr bwMode="auto">
            <a:xfrm>
              <a:off x="5004" y="2165"/>
              <a:ext cx="665" cy="1161"/>
              <a:chOff x="5004" y="2165"/>
              <a:chExt cx="665" cy="1161"/>
            </a:xfrm>
          </p:grpSpPr>
          <p:sp>
            <p:nvSpPr>
              <p:cNvPr id="7169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169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169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170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170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11" name="Rectangle 26"/>
              <p:cNvSpPr>
                <a:spLocks noChangeArrowheads="1"/>
              </p:cNvSpPr>
              <p:nvPr/>
            </p:nvSpPr>
            <p:spPr bwMode="auto">
              <a:xfrm>
                <a:off x="5004" y="2165"/>
                <a:ext cx="5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1694" name="Rectangle 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1688"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2000" b="1" smtClean="0">
                  <a:solidFill>
                    <a:srgbClr val="FFFF00"/>
                  </a:solidFill>
                  <a:latin typeface="Comic Sans MS" charset="0"/>
                </a:rPr>
                <a:t>การอธิษฐานที่กำแพง</a:t>
              </a:r>
              <a:endParaRPr lang="en-US" sz="2000" b="1" smtClean="0">
                <a:solidFill>
                  <a:srgbClr val="FFFF00"/>
                </a:solidFill>
                <a:latin typeface="Comic Sans MS" charset="0"/>
              </a:endParaRPr>
            </a:p>
          </p:txBody>
        </p:sp>
      </p:grpSp>
      <p:sp>
        <p:nvSpPr>
          <p:cNvPr id="71690"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th-TH" sz="2400" b="1">
                <a:solidFill>
                  <a:srgbClr val="FFF814"/>
                </a:solidFill>
                <a:effectLst/>
                <a:latin typeface="Comic Sans MS" charset="0"/>
                <a:ea typeface="ＭＳ Ｐゴシック" charset="0"/>
                <a:cs typeface="ＭＳ Ｐゴシック" charset="0"/>
              </a:rPr>
              <a:t>กำแพงตะวันตกของภูเขาพระวิหาร</a:t>
            </a:r>
            <a:endParaRPr lang="en-US">
              <a:effectLst/>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373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6:14-38;  </a:t>
            </a:r>
            <a:r>
              <a:rPr lang="th-TH" sz="1600" b="1" smtClean="0">
                <a:solidFill>
                  <a:schemeClr val="tx1"/>
                </a:solidFill>
                <a:latin typeface="Comic Sans MS" charset="0"/>
              </a:rPr>
              <a:t>มธ.</a:t>
            </a:r>
            <a:r>
              <a:rPr lang="en-US" sz="1600" b="1" smtClean="0">
                <a:solidFill>
                  <a:schemeClr val="tx1"/>
                </a:solidFill>
                <a:latin typeface="Comic Sans MS" charset="0"/>
              </a:rPr>
              <a:t> 21:12-17</a:t>
            </a:r>
          </a:p>
        </p:txBody>
      </p:sp>
      <p:sp>
        <p:nvSpPr>
          <p:cNvPr id="73734"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p:spPr>
      </p:pic>
      <p:sp>
        <p:nvSpPr>
          <p:cNvPr id="7373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624672" name="Text Box 32"/>
          <p:cNvSpPr txBox="1">
            <a:spLocks noChangeArrowheads="1"/>
          </p:cNvSpPr>
          <p:nvPr/>
        </p:nvSpPr>
        <p:spPr bwMode="auto">
          <a:xfrm>
            <a:off x="263525" y="1535113"/>
            <a:ext cx="4154488"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dirty="0" smtClean="0">
                <a:solidFill>
                  <a:srgbClr val="FFEA18"/>
                </a:solidFill>
                <a:effectLst>
                  <a:outerShdw blurRad="50800" dist="63500" dir="2700000" algn="tl" rotWithShape="0">
                    <a:srgbClr val="000000"/>
                  </a:outerShdw>
                </a:effectLst>
                <a:latin typeface="Arial" charset="0"/>
              </a:rPr>
              <a:t>• </a:t>
            </a:r>
            <a:r>
              <a:rPr lang="th-TH" sz="3200" b="1" dirty="0" smtClean="0">
                <a:solidFill>
                  <a:srgbClr val="FFEA18"/>
                </a:solidFill>
                <a:effectLst>
                  <a:outerShdw blurRad="50800" dist="63500" dir="2700000" algn="tl" rotWithShape="0">
                    <a:srgbClr val="000000"/>
                  </a:outerShdw>
                </a:effectLst>
                <a:latin typeface="Arial" charset="0"/>
              </a:rPr>
              <a:t>ด้านจิตวิญญาณ</a:t>
            </a:r>
            <a:endParaRPr lang="en-US" sz="3200" b="1" dirty="0" smtClean="0">
              <a:solidFill>
                <a:srgbClr val="FFEA18"/>
              </a:solidFill>
              <a:effectLst>
                <a:outerShdw blurRad="50800" dist="63500" dir="2700000" algn="tl" rotWithShape="0">
                  <a:srgbClr val="000000"/>
                </a:outerShdw>
              </a:effectLst>
              <a:latin typeface="Arial" charset="0"/>
            </a:endParaRPr>
          </a:p>
        </p:txBody>
      </p:sp>
      <p:sp>
        <p:nvSpPr>
          <p:cNvPr id="624673" name="Text Box 33"/>
          <p:cNvSpPr txBox="1">
            <a:spLocks noChangeArrowheads="1"/>
          </p:cNvSpPr>
          <p:nvPr/>
        </p:nvSpPr>
        <p:spPr bwMode="auto">
          <a:xfrm>
            <a:off x="827088" y="2127250"/>
            <a:ext cx="4238625"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dirty="0" smtClean="0">
                <a:solidFill>
                  <a:srgbClr val="FFEA18"/>
                </a:solidFill>
                <a:effectLst>
                  <a:outerShdw blurRad="50800" dist="63500" dir="2700000" algn="tl" rotWithShape="0">
                    <a:srgbClr val="000000"/>
                  </a:outerShdw>
                </a:effectLst>
                <a:latin typeface="Arial" charset="0"/>
              </a:rPr>
              <a:t>• </a:t>
            </a:r>
            <a:r>
              <a:rPr lang="th-TH" sz="3200" b="1" dirty="0" smtClean="0">
                <a:solidFill>
                  <a:srgbClr val="FFEA18"/>
                </a:solidFill>
                <a:effectLst>
                  <a:outerShdw blurRad="50800" dist="63500" dir="2700000" algn="tl" rotWithShape="0">
                    <a:srgbClr val="000000"/>
                  </a:outerShdw>
                </a:effectLst>
                <a:latin typeface="Arial" charset="0"/>
              </a:rPr>
              <a:t>ด้านศาสนศาสตร์</a:t>
            </a:r>
            <a:endParaRPr lang="en-US" sz="3200" b="1" dirty="0" smtClean="0">
              <a:solidFill>
                <a:srgbClr val="FFEA18"/>
              </a:solidFill>
              <a:effectLst>
                <a:outerShdw blurRad="50800" dist="63500" dir="2700000" algn="tl" rotWithShape="0">
                  <a:srgbClr val="000000"/>
                </a:outerShdw>
              </a:effectLst>
              <a:latin typeface="Arial" charset="0"/>
            </a:endParaRP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effectLst>
                  <a:outerShdw blurRad="50800" dist="63500" dir="2700000" algn="tl" rotWithShape="0">
                    <a:srgbClr val="000000"/>
                  </a:outerShdw>
                </a:effectLst>
                <a:latin typeface="Arial" charset="0"/>
              </a:rPr>
              <a:t>• </a:t>
            </a:r>
            <a:r>
              <a:rPr lang="th-TH" sz="3200" b="1" smtClean="0">
                <a:solidFill>
                  <a:srgbClr val="FFEA18"/>
                </a:solidFill>
                <a:effectLst>
                  <a:outerShdw blurRad="50800" dist="63500" dir="2700000" algn="tl" rotWithShape="0">
                    <a:srgbClr val="000000"/>
                  </a:outerShdw>
                </a:effectLst>
                <a:latin typeface="Arial" charset="0"/>
              </a:rPr>
              <a:t>ด้านการเมือง</a:t>
            </a:r>
            <a:endParaRPr lang="en-US" sz="3200" b="1" smtClean="0">
              <a:solidFill>
                <a:srgbClr val="FFEA18"/>
              </a:solidFill>
              <a:effectLst>
                <a:outerShdw blurRad="50800" dist="63500" dir="2700000" algn="tl" rotWithShape="0">
                  <a:srgbClr val="000000"/>
                </a:outerShdw>
              </a:effectLst>
              <a:latin typeface="Arial" charset="0"/>
            </a:endParaRP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smtClean="0">
                <a:solidFill>
                  <a:srgbClr val="FFEA18"/>
                </a:solidFill>
                <a:effectLst>
                  <a:outerShdw blurRad="50800" dist="63500" dir="2700000" algn="tl" rotWithShape="0">
                    <a:srgbClr val="000000"/>
                  </a:outerShdw>
                </a:effectLst>
                <a:latin typeface="Arial" charset="0"/>
              </a:rPr>
              <a:t>• </a:t>
            </a:r>
            <a:r>
              <a:rPr lang="th-TH" sz="3200" b="1" smtClean="0">
                <a:solidFill>
                  <a:srgbClr val="FFEA18"/>
                </a:solidFill>
                <a:effectLst>
                  <a:outerShdw blurRad="50800" dist="63500" dir="2700000" algn="tl" rotWithShape="0">
                    <a:srgbClr val="000000"/>
                  </a:outerShdw>
                </a:effectLst>
                <a:latin typeface="Arial" charset="0"/>
              </a:rPr>
              <a:t>ด้านภูมิศาสตร์</a:t>
            </a:r>
            <a:endParaRPr lang="en-US" sz="3200" b="1" smtClean="0">
              <a:solidFill>
                <a:srgbClr val="FFEA18"/>
              </a:solidFill>
              <a:effectLst>
                <a:outerShdw blurRad="50800" dist="63500" dir="2700000" algn="tl" rotWithShape="0">
                  <a:srgbClr val="000000"/>
                </a:outerShdw>
              </a:effectLst>
              <a:latin typeface="Arial" charset="0"/>
            </a:endParaRPr>
          </a:p>
        </p:txBody>
      </p:sp>
      <p:sp>
        <p:nvSpPr>
          <p:cNvPr id="624676" name="Text Box 36"/>
          <p:cNvSpPr txBox="1">
            <a:spLocks noChangeArrowheads="1"/>
          </p:cNvSpPr>
          <p:nvPr/>
        </p:nvSpPr>
        <p:spPr bwMode="auto">
          <a:xfrm>
            <a:off x="2514600" y="3952875"/>
            <a:ext cx="3608388"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dirty="0" smtClean="0">
                <a:solidFill>
                  <a:srgbClr val="FFEA18"/>
                </a:solidFill>
                <a:effectLst>
                  <a:outerShdw blurRad="50800" dist="63500" dir="2700000" algn="tl" rotWithShape="0">
                    <a:srgbClr val="000000"/>
                  </a:outerShdw>
                </a:effectLst>
                <a:latin typeface="Arial" charset="0"/>
              </a:rPr>
              <a:t>• </a:t>
            </a:r>
            <a:r>
              <a:rPr lang="th-TH" sz="3200" b="1" dirty="0" smtClean="0">
                <a:solidFill>
                  <a:srgbClr val="FFEA18"/>
                </a:solidFill>
                <a:effectLst>
                  <a:outerShdw blurRad="50800" dist="63500" dir="2700000" algn="tl" rotWithShape="0">
                    <a:srgbClr val="000000"/>
                  </a:outerShdw>
                </a:effectLst>
                <a:latin typeface="Arial" charset="0"/>
              </a:rPr>
              <a:t>วันสิ้นโลก</a:t>
            </a:r>
            <a:endParaRPr lang="en-US" sz="3200" b="1" dirty="0" smtClean="0">
              <a:solidFill>
                <a:srgbClr val="FFEA18"/>
              </a:solidFill>
              <a:effectLst>
                <a:outerShdw blurRad="50800" dist="63500" dir="2700000" algn="tl" rotWithShape="0">
                  <a:srgbClr val="000000"/>
                </a:outerShdw>
              </a:effectLst>
              <a:latin typeface="Arial" charset="0"/>
            </a:endParaRPr>
          </a:p>
        </p:txBody>
      </p:sp>
      <p:grpSp>
        <p:nvGrpSpPr>
          <p:cNvPr id="73744" name="Group 4"/>
          <p:cNvGrpSpPr>
            <a:grpSpLocks/>
          </p:cNvGrpSpPr>
          <p:nvPr/>
        </p:nvGrpSpPr>
        <p:grpSpPr bwMode="auto">
          <a:xfrm>
            <a:off x="7935913" y="3436938"/>
            <a:ext cx="1063625" cy="1843087"/>
            <a:chOff x="4999" y="2165"/>
            <a:chExt cx="670" cy="1161"/>
          </a:xfrm>
        </p:grpSpPr>
        <p:grpSp>
          <p:nvGrpSpPr>
            <p:cNvPr id="73746" name="Group 5"/>
            <p:cNvGrpSpPr>
              <a:grpSpLocks/>
            </p:cNvGrpSpPr>
            <p:nvPr/>
          </p:nvGrpSpPr>
          <p:grpSpPr bwMode="auto">
            <a:xfrm>
              <a:off x="4999" y="2165"/>
              <a:ext cx="670" cy="1161"/>
              <a:chOff x="4999" y="2165"/>
              <a:chExt cx="670"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4999" y="2165"/>
                <a:ext cx="57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3747"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th-TH" sz="3200" b="1" i="1">
                <a:solidFill>
                  <a:srgbClr val="37F1FA"/>
                </a:solidFill>
                <a:latin typeface="Arial" charset="0"/>
                <a:ea typeface="ＭＳ Ｐゴシック" charset="0"/>
                <a:cs typeface="ＭＳ Ｐゴシック" charset="0"/>
              </a:rPr>
              <a:t>ความสำคัญอันยิ่งใหญ่ของภูเขาพระวิหาร</a:t>
            </a:r>
            <a:r>
              <a:rPr lang="en-US" sz="3200" b="1" i="1">
                <a:solidFill>
                  <a:srgbClr val="37F1FA"/>
                </a:solidFill>
                <a:latin typeface="Arial" charset="0"/>
                <a:ea typeface="ＭＳ Ｐゴシック" charset="0"/>
                <a:cs typeface="ＭＳ Ｐゴシック"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7577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th-TH"/>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75782"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th-TH"/>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6:14-38;  </a:t>
            </a:r>
            <a:r>
              <a:rPr lang="th-TH" sz="1600" b="1" smtClean="0">
                <a:solidFill>
                  <a:schemeClr val="tx1"/>
                </a:solidFill>
                <a:latin typeface="Comic Sans MS" charset="0"/>
              </a:rPr>
              <a:t>มธ.</a:t>
            </a:r>
            <a:r>
              <a:rPr lang="en-US" sz="1600" b="1" smtClean="0">
                <a:solidFill>
                  <a:schemeClr val="tx1"/>
                </a:solidFill>
                <a:latin typeface="Comic Sans MS" charset="0"/>
              </a:rPr>
              <a:t> 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th-TH" sz="2800" b="1" i="1">
                <a:solidFill>
                  <a:srgbClr val="0831AD"/>
                </a:solidFill>
                <a:latin typeface="Comic Sans MS" charset="0"/>
                <a:ea typeface="ＭＳ Ｐゴシック" charset="0"/>
                <a:cs typeface="ＭＳ Ｐゴシック" charset="0"/>
              </a:rPr>
              <a:t>ภูเขาพระวิหารที่กรุงเยรูซาเล็มในปัจจุบัน</a:t>
            </a:r>
            <a:r>
              <a:rPr lang="en-US" altLang="ja-JP" sz="2800" b="1" i="1">
                <a:solidFill>
                  <a:srgbClr val="0831AD"/>
                </a:solidFill>
                <a:latin typeface="Comic Sans MS" charset="0"/>
                <a:ea typeface="ＭＳ Ｐゴシック" charset="0"/>
                <a:cs typeface="ＭＳ Ｐゴシック" charset="0"/>
              </a:rPr>
              <a:t>: </a:t>
            </a:r>
            <a:br>
              <a:rPr lang="en-US" altLang="ja-JP" sz="2800" b="1" i="1">
                <a:solidFill>
                  <a:srgbClr val="0831AD"/>
                </a:solidFill>
                <a:latin typeface="Comic Sans MS" charset="0"/>
                <a:ea typeface="ＭＳ Ｐゴシック" charset="0"/>
                <a:cs typeface="ＭＳ Ｐゴシック" charset="0"/>
              </a:rPr>
            </a:br>
            <a:r>
              <a:rPr lang="th-TH" altLang="ja-JP" sz="2800" b="1" i="1">
                <a:solidFill>
                  <a:srgbClr val="0831AD"/>
                </a:solidFill>
                <a:latin typeface="Comic Sans MS" charset="0"/>
                <a:ea typeface="ＭＳ Ｐゴシック" charset="0"/>
                <a:cs typeface="ＭＳ Ｐゴシック" charset="0"/>
              </a:rPr>
              <a:t>จุดศูนย์กลางที่สำคัญของโลก</a:t>
            </a:r>
            <a:endParaRPr lang="en-US">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39"/>
          <p:cNvGrpSpPr>
            <a:grpSpLocks/>
          </p:cNvGrpSpPr>
          <p:nvPr/>
        </p:nvGrpSpPr>
        <p:grpSpPr bwMode="auto">
          <a:xfrm>
            <a:off x="6334125" y="3360738"/>
            <a:ext cx="920750" cy="1009650"/>
            <a:chOff x="6289985" y="1029339"/>
            <a:chExt cx="919814" cy="1010116"/>
          </a:xfrm>
        </p:grpSpPr>
        <p:grpSp>
          <p:nvGrpSpPr>
            <p:cNvPr id="77903" name="Group 75"/>
            <p:cNvGrpSpPr>
              <a:grpSpLocks/>
            </p:cNvGrpSpPr>
            <p:nvPr/>
          </p:nvGrpSpPr>
          <p:grpSpPr bwMode="auto">
            <a:xfrm>
              <a:off x="6289985" y="1134030"/>
              <a:ext cx="919814" cy="736467"/>
              <a:chOff x="578" y="2316"/>
              <a:chExt cx="2105" cy="1421"/>
            </a:xfrm>
          </p:grpSpPr>
          <p:sp>
            <p:nvSpPr>
              <p:cNvPr id="7790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1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90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48"/>
          <p:cNvGrpSpPr>
            <a:grpSpLocks/>
          </p:cNvGrpSpPr>
          <p:nvPr/>
        </p:nvGrpSpPr>
        <p:grpSpPr bwMode="auto">
          <a:xfrm>
            <a:off x="6330950" y="1331913"/>
            <a:ext cx="920750" cy="1009650"/>
            <a:chOff x="6289985" y="1029339"/>
            <a:chExt cx="919814" cy="1010116"/>
          </a:xfrm>
        </p:grpSpPr>
        <p:grpSp>
          <p:nvGrpSpPr>
            <p:cNvPr id="77895" name="Group 75"/>
            <p:cNvGrpSpPr>
              <a:grpSpLocks/>
            </p:cNvGrpSpPr>
            <p:nvPr/>
          </p:nvGrpSpPr>
          <p:grpSpPr bwMode="auto">
            <a:xfrm>
              <a:off x="6289985" y="1134030"/>
              <a:ext cx="919814" cy="736467"/>
              <a:chOff x="578" y="2316"/>
              <a:chExt cx="2105" cy="1421"/>
            </a:xfrm>
          </p:grpSpPr>
          <p:sp>
            <p:nvSpPr>
              <p:cNvPr id="77901"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902"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7896"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899"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900"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778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7783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863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77832"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33"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77835" name="Group 13"/>
          <p:cNvGrpSpPr>
            <a:grpSpLocks/>
          </p:cNvGrpSpPr>
          <p:nvPr/>
        </p:nvGrpSpPr>
        <p:grpSpPr bwMode="auto">
          <a:xfrm>
            <a:off x="901700" y="2603500"/>
            <a:ext cx="2201863" cy="1765300"/>
            <a:chOff x="568" y="1640"/>
            <a:chExt cx="1387" cy="1112"/>
          </a:xfrm>
        </p:grpSpPr>
        <p:grpSp>
          <p:nvGrpSpPr>
            <p:cNvPr id="77890"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7893"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4"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77836"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37"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47"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48"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50"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51"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52"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77856" name="Group 108"/>
          <p:cNvGrpSpPr>
            <a:grpSpLocks/>
          </p:cNvGrpSpPr>
          <p:nvPr/>
        </p:nvGrpSpPr>
        <p:grpSpPr bwMode="auto">
          <a:xfrm>
            <a:off x="7943850" y="3436938"/>
            <a:ext cx="1055688" cy="1843087"/>
            <a:chOff x="5004" y="2165"/>
            <a:chExt cx="665" cy="1161"/>
          </a:xfrm>
        </p:grpSpPr>
        <p:grpSp>
          <p:nvGrpSpPr>
            <p:cNvPr id="77871" name="Group 109"/>
            <p:cNvGrpSpPr>
              <a:grpSpLocks/>
            </p:cNvGrpSpPr>
            <p:nvPr/>
          </p:nvGrpSpPr>
          <p:grpSpPr bwMode="auto">
            <a:xfrm>
              <a:off x="5004" y="2165"/>
              <a:ext cx="665" cy="1161"/>
              <a:chOff x="5004" y="2165"/>
              <a:chExt cx="665" cy="1161"/>
            </a:xfrm>
          </p:grpSpPr>
          <p:sp>
            <p:nvSpPr>
              <p:cNvPr id="77873"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4"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7875"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7876"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7"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78"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7879"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8"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9" name="Rectangle 126"/>
              <p:cNvSpPr>
                <a:spLocks noChangeArrowheads="1"/>
              </p:cNvSpPr>
              <p:nvPr/>
            </p:nvSpPr>
            <p:spPr bwMode="auto">
              <a:xfrm>
                <a:off x="5004" y="2165"/>
                <a:ext cx="57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7872" name="Rectangle 12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57"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77860"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241141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Arial" charset="0"/>
              </a:rPr>
              <a:t>2 </a:t>
            </a:r>
            <a:r>
              <a:rPr lang="th-TH" b="1" i="1">
                <a:solidFill>
                  <a:schemeClr val="tx1"/>
                </a:solidFill>
                <a:latin typeface="Arial" charset="0"/>
              </a:rPr>
              <a:t>ซมอ.</a:t>
            </a:r>
            <a:r>
              <a:rPr lang="en-US" b="1" i="1">
                <a:solidFill>
                  <a:schemeClr val="tx1"/>
                </a:solidFill>
                <a:latin typeface="Arial" charset="0"/>
              </a:rPr>
              <a:t> 7:4-16</a:t>
            </a:r>
          </a:p>
          <a:p>
            <a:pPr>
              <a:defRPr/>
            </a:pPr>
            <a:r>
              <a:rPr lang="en-US" b="1" i="1">
                <a:solidFill>
                  <a:schemeClr val="tx1"/>
                </a:solidFill>
                <a:latin typeface="Arial" charset="0"/>
              </a:rPr>
              <a:t>1 </a:t>
            </a:r>
            <a:r>
              <a:rPr lang="th-TH" b="1" i="1">
                <a:solidFill>
                  <a:schemeClr val="tx1"/>
                </a:solidFill>
                <a:latin typeface="Arial" charset="0"/>
              </a:rPr>
              <a:t>พศด.</a:t>
            </a:r>
            <a:r>
              <a:rPr lang="en-US" b="1" i="1">
                <a:solidFill>
                  <a:schemeClr val="tx1"/>
                </a:solidFill>
                <a:latin typeface="Arial" charset="0"/>
              </a:rPr>
              <a:t> 17:3-15</a:t>
            </a:r>
          </a:p>
        </p:txBody>
      </p:sp>
      <p:sp>
        <p:nvSpPr>
          <p:cNvPr id="538793"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tx1"/>
                </a:solidFill>
                <a:latin typeface="Kosher-Normal" pitchFamily="-112" charset="0"/>
                <a:ea typeface="+mn-ea"/>
                <a:cs typeface="+mn-cs"/>
              </a:rPr>
              <a:t>DC</a:t>
            </a:r>
          </a:p>
        </p:txBody>
      </p:sp>
      <p:sp>
        <p:nvSpPr>
          <p:cNvPr id="77863"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600" b="1" smtClean="0">
                <a:solidFill>
                  <a:schemeClr val="tx1"/>
                </a:solidFill>
                <a:effectLst>
                  <a:outerShdw blurRad="38100" dist="38100" dir="2700000" algn="tl">
                    <a:srgbClr val="000000"/>
                  </a:outerShdw>
                </a:effectLst>
                <a:latin typeface="Comic Sans MS" charset="0"/>
              </a:rPr>
              <a:t>ปัญหาใหญ่</a:t>
            </a:r>
            <a:r>
              <a:rPr lang="en-US" sz="3600" b="1" smtClean="0">
                <a:solidFill>
                  <a:schemeClr val="tx1"/>
                </a:solidFill>
                <a:effectLst>
                  <a:outerShdw blurRad="38100" dist="38100" dir="2700000" algn="tl">
                    <a:srgbClr val="000000"/>
                  </a:outerShdw>
                </a:effectLst>
                <a:latin typeface="Comic Sans MS" charset="0"/>
              </a:rPr>
              <a:t>: </a:t>
            </a:r>
            <a:r>
              <a:rPr lang="th-TH" sz="3600" b="1" smtClean="0">
                <a:solidFill>
                  <a:schemeClr val="tx1"/>
                </a:solidFill>
                <a:effectLst>
                  <a:outerShdw blurRad="38100" dist="38100" dir="2700000" algn="tl">
                    <a:srgbClr val="000000"/>
                  </a:outerShdw>
                </a:effectLst>
                <a:latin typeface="Comic Sans MS" charset="0"/>
              </a:rPr>
              <a:t>จะต้องถูกสะสาง</a:t>
            </a:r>
            <a:endParaRPr lang="en-US" sz="3600" b="1" smtClean="0">
              <a:solidFill>
                <a:schemeClr val="tx1"/>
              </a:solidFill>
              <a:effectLst>
                <a:outerShdw blurRad="38100" dist="38100" dir="2700000" algn="tl">
                  <a:srgbClr val="000000"/>
                </a:outerShdw>
              </a:effectLst>
              <a:latin typeface="Comic Sans MS" charset="0"/>
            </a:endParaRPr>
          </a:p>
        </p:txBody>
      </p:sp>
      <p:grpSp>
        <p:nvGrpSpPr>
          <p:cNvPr id="77865"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b="1">
                <a:solidFill>
                  <a:schemeClr val="tx1"/>
                </a:solidFill>
                <a:latin typeface="Comic Sans MS" charset="0"/>
                <a:ea typeface="ＭＳ Ｐゴシック" charset="0"/>
                <a:cs typeface="ＭＳ Ｐゴシック" charset="0"/>
              </a:rPr>
              <a:t>ซาโลมอน</a:t>
            </a:r>
            <a:r>
              <a:rPr lang="en-US" sz="3600" b="1">
                <a:solidFill>
                  <a:schemeClr val="tx1"/>
                </a:solidFill>
                <a:latin typeface="Comic Sans MS" charset="0"/>
                <a:ea typeface="ＭＳ Ｐゴシック" charset="0"/>
                <a:cs typeface="ＭＳ Ｐゴシック" charset="0"/>
              </a:rPr>
              <a:t>: </a:t>
            </a:r>
            <a:r>
              <a:rPr lang="th-TH" sz="3600" b="1">
                <a:solidFill>
                  <a:schemeClr val="tx1"/>
                </a:solidFill>
                <a:latin typeface="Comic Sans MS" charset="0"/>
                <a:ea typeface="ＭＳ Ｐゴシック" charset="0"/>
                <a:cs typeface="ＭＳ Ｐゴシック" charset="0"/>
              </a:rPr>
              <a:t>ความคิดที่ยิ่งใหญ่</a:t>
            </a:r>
            <a:r>
              <a:rPr lang="en-US" sz="3600" b="1">
                <a:solidFill>
                  <a:schemeClr val="tx1"/>
                </a:solidFill>
                <a:latin typeface="Comic Sans MS" charset="0"/>
                <a:ea typeface="ＭＳ Ｐゴシック" charset="0"/>
                <a:cs typeface="ＭＳ Ｐゴシック" charset="0"/>
              </a:rPr>
              <a:t>!</a:t>
            </a:r>
          </a:p>
        </p:txBody>
      </p:sp>
      <p:sp>
        <p:nvSpPr>
          <p:cNvPr id="77867"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th-TH"/>
          </a:p>
        </p:txBody>
      </p:sp>
      <p:sp>
        <p:nvSpPr>
          <p:cNvPr id="77868"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39"/>
          <p:cNvGrpSpPr>
            <a:grpSpLocks/>
          </p:cNvGrpSpPr>
          <p:nvPr/>
        </p:nvGrpSpPr>
        <p:grpSpPr bwMode="auto">
          <a:xfrm>
            <a:off x="6334125" y="3360738"/>
            <a:ext cx="920750" cy="1009650"/>
            <a:chOff x="6289985" y="1029339"/>
            <a:chExt cx="919814" cy="1010116"/>
          </a:xfrm>
        </p:grpSpPr>
        <p:grpSp>
          <p:nvGrpSpPr>
            <p:cNvPr id="79948" name="Group 75"/>
            <p:cNvGrpSpPr>
              <a:grpSpLocks/>
            </p:cNvGrpSpPr>
            <p:nvPr/>
          </p:nvGrpSpPr>
          <p:grpSpPr bwMode="auto">
            <a:xfrm>
              <a:off x="6289985" y="1134030"/>
              <a:ext cx="919814" cy="736467"/>
              <a:chOff x="578" y="2316"/>
              <a:chExt cx="2105" cy="1421"/>
            </a:xfrm>
          </p:grpSpPr>
          <p:sp>
            <p:nvSpPr>
              <p:cNvPr id="7995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5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94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5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48"/>
          <p:cNvGrpSpPr>
            <a:grpSpLocks/>
          </p:cNvGrpSpPr>
          <p:nvPr/>
        </p:nvGrpSpPr>
        <p:grpSpPr bwMode="auto">
          <a:xfrm>
            <a:off x="6330950" y="1331913"/>
            <a:ext cx="920750" cy="1009650"/>
            <a:chOff x="6289985" y="1029339"/>
            <a:chExt cx="919814" cy="1010116"/>
          </a:xfrm>
        </p:grpSpPr>
        <p:grpSp>
          <p:nvGrpSpPr>
            <p:cNvPr id="79940" name="Group 75"/>
            <p:cNvGrpSpPr>
              <a:grpSpLocks/>
            </p:cNvGrpSpPr>
            <p:nvPr/>
          </p:nvGrpSpPr>
          <p:grpSpPr bwMode="auto">
            <a:xfrm>
              <a:off x="6289985" y="1134030"/>
              <a:ext cx="919814" cy="736467"/>
              <a:chOff x="578" y="2316"/>
              <a:chExt cx="2105" cy="1421"/>
            </a:xfrm>
          </p:grpSpPr>
          <p:sp>
            <p:nvSpPr>
              <p:cNvPr id="799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99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99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9878" name="Rectangle 5"/>
          <p:cNvSpPr>
            <a:spLocks noChangeArrowheads="1"/>
          </p:cNvSpPr>
          <p:nvPr/>
        </p:nvSpPr>
        <p:spPr bwMode="auto">
          <a:xfrm>
            <a:off x="3059113" y="879475"/>
            <a:ext cx="21113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th-TH" sz="2400" b="1">
                <a:solidFill>
                  <a:schemeClr val="accent1"/>
                </a:solidFill>
                <a:latin typeface="Times" charset="0"/>
              </a:rPr>
              <a:t>สมบูรณาญาสิทธิราชย์</a:t>
            </a: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4663" name="Rectangle 7"/>
          <p:cNvSpPr>
            <a:spLocks noChangeArrowheads="1"/>
          </p:cNvSpPr>
          <p:nvPr/>
        </p:nvSpPr>
        <p:spPr bwMode="auto">
          <a:xfrm>
            <a:off x="4786313" y="928688"/>
            <a:ext cx="1598612" cy="393700"/>
          </a:xfrm>
          <a:prstGeom prst="rect">
            <a:avLst/>
          </a:prstGeom>
          <a:noFill/>
          <a:ln>
            <a:noFill/>
          </a:ln>
          <a:effectLst>
            <a:outerShdw blurRad="63500" dist="46662" dir="2115817"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th-TH"/>
          </a:p>
        </p:txBody>
      </p:sp>
      <p:sp>
        <p:nvSpPr>
          <p:cNvPr id="7988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988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th-TH"/>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9, 10, 11</a:t>
            </a:r>
          </a:p>
        </p:txBody>
      </p:sp>
      <p:grpSp>
        <p:nvGrpSpPr>
          <p:cNvPr id="79901" name="Group 116"/>
          <p:cNvGrpSpPr>
            <a:grpSpLocks/>
          </p:cNvGrpSpPr>
          <p:nvPr/>
        </p:nvGrpSpPr>
        <p:grpSpPr bwMode="auto">
          <a:xfrm>
            <a:off x="7967663" y="3436938"/>
            <a:ext cx="1031875" cy="1843087"/>
            <a:chOff x="5019" y="2165"/>
            <a:chExt cx="650" cy="1161"/>
          </a:xfrm>
        </p:grpSpPr>
        <p:grpSp>
          <p:nvGrpSpPr>
            <p:cNvPr id="79919" name="Group 117"/>
            <p:cNvGrpSpPr>
              <a:grpSpLocks/>
            </p:cNvGrpSpPr>
            <p:nvPr/>
          </p:nvGrpSpPr>
          <p:grpSpPr bwMode="auto">
            <a:xfrm>
              <a:off x="5019" y="2165"/>
              <a:ext cx="650" cy="1161"/>
              <a:chOff x="5019" y="2165"/>
              <a:chExt cx="650" cy="1161"/>
            </a:xfrm>
          </p:grpSpPr>
          <p:sp>
            <p:nvSpPr>
              <p:cNvPr id="7992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2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992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992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992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7992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7" name="Rectangle 134"/>
              <p:cNvSpPr>
                <a:spLocks noChangeArrowheads="1"/>
              </p:cNvSpPr>
              <p:nvPr/>
            </p:nvSpPr>
            <p:spPr bwMode="auto">
              <a:xfrm>
                <a:off x="5019" y="2165"/>
                <a:ext cx="55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9920"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2"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79904"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79905"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9906"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sp>
        <p:nvSpPr>
          <p:cNvPr id="79907"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8"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0"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nvGrpSpPr>
          <p:cNvPr id="79912"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06"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bg1">
                    <a:lumMod val="40000"/>
                    <a:lumOff val="60000"/>
                  </a:schemeClr>
                </a:solidFill>
                <a:latin typeface="Kosher-Normal" pitchFamily="-112" charset="0"/>
                <a:ea typeface="+mn-ea"/>
                <a:cs typeface="+mn-cs"/>
              </a:rPr>
              <a:t>DC</a:t>
            </a:r>
          </a:p>
        </p:txBody>
      </p:sp>
      <p:sp>
        <p:nvSpPr>
          <p:cNvPr id="454810" name="Rectangle 154"/>
          <p:cNvSpPr>
            <a:spLocks noChangeArrowheads="1"/>
          </p:cNvSpPr>
          <p:nvPr/>
        </p:nvSpPr>
        <p:spPr bwMode="auto">
          <a:xfrm>
            <a:off x="6213475" y="2197100"/>
            <a:ext cx="2849563"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i="1" dirty="0">
                <a:solidFill>
                  <a:schemeClr val="accent1"/>
                </a:solidFill>
                <a:latin typeface="Arial" pitchFamily="-112" charset="0"/>
                <a:ea typeface="+mn-ea"/>
                <a:cs typeface="+mn-cs"/>
              </a:rPr>
              <a:t>2 Sam 7:4-16</a:t>
            </a:r>
          </a:p>
          <a:p>
            <a:pPr>
              <a:defRPr/>
            </a:pPr>
            <a:r>
              <a:rPr lang="en-US" b="1" i="1" dirty="0">
                <a:solidFill>
                  <a:schemeClr val="accent1"/>
                </a:solidFill>
                <a:latin typeface="Arial" pitchFamily="-112" charset="0"/>
                <a:ea typeface="+mn-ea"/>
                <a:cs typeface="+mn-cs"/>
              </a:rPr>
              <a:t>1 </a:t>
            </a:r>
            <a:r>
              <a:rPr lang="en-US" b="1" i="1" dirty="0" err="1">
                <a:solidFill>
                  <a:schemeClr val="accent1"/>
                </a:solidFill>
                <a:latin typeface="Arial" pitchFamily="-112" charset="0"/>
                <a:ea typeface="+mn-ea"/>
                <a:cs typeface="+mn-cs"/>
              </a:rPr>
              <a:t>Chron</a:t>
            </a:r>
            <a:r>
              <a:rPr lang="en-US" b="1" i="1" dirty="0">
                <a:solidFill>
                  <a:schemeClr val="accent1"/>
                </a:solidFill>
                <a:latin typeface="Arial" pitchFamily="-112" charset="0"/>
                <a:ea typeface="+mn-ea"/>
                <a:cs typeface="+mn-cs"/>
              </a:rPr>
              <a:t> 17:3-15</a:t>
            </a: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th-TH" sz="3600" i="1">
                <a:latin typeface="Arial" charset="0"/>
                <a:ea typeface="ＭＳ Ｐゴシック" charset="0"/>
                <a:cs typeface="Arial" charset="0"/>
              </a:rPr>
              <a:t>ปัญญาของซาโลมอน</a:t>
            </a:r>
            <a:endParaRPr lang="en-US" sz="3600" i="1">
              <a:latin typeface="Arial" charset="0"/>
              <a:ea typeface="ＭＳ Ｐゴシック" charset="0"/>
              <a:cs typeface="Arial" charset="0"/>
            </a:endParaRPr>
          </a:p>
        </p:txBody>
      </p:sp>
      <p:sp>
        <p:nvSpPr>
          <p:cNvPr id="454797" name="Text Box 141"/>
          <p:cNvSpPr txBox="1">
            <a:spLocks noChangeArrowheads="1"/>
          </p:cNvSpPr>
          <p:nvPr/>
        </p:nvSpPr>
        <p:spPr bwMode="auto">
          <a:xfrm>
            <a:off x="1868488" y="1470025"/>
            <a:ext cx="5659437" cy="399732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80000"/>
              </a:lnSpc>
              <a:spcBef>
                <a:spcPct val="50000"/>
              </a:spcBef>
              <a:defRPr/>
            </a:pPr>
            <a:r>
              <a:rPr lang="th-TH" sz="5400" b="1" i="1" dirty="0" smtClean="0">
                <a:solidFill>
                  <a:srgbClr val="FFEA18"/>
                </a:solidFill>
                <a:effectLst>
                  <a:outerShdw blurRad="50800" dist="63500" dir="2700000" algn="tl" rotWithShape="0">
                    <a:srgbClr val="000000"/>
                  </a:outerShdw>
                </a:effectLst>
                <a:latin typeface="Comic Sans MS" charset="0"/>
              </a:rPr>
              <a:t>การก่อสร้าง</a:t>
            </a:r>
            <a:r>
              <a:rPr lang="en-US" sz="5400" b="1" i="1" dirty="0" smtClean="0">
                <a:solidFill>
                  <a:srgbClr val="FFEA18"/>
                </a:solidFill>
                <a:effectLst>
                  <a:outerShdw blurRad="50800" dist="63500" dir="2700000" algn="tl" rotWithShape="0">
                    <a:srgbClr val="000000"/>
                  </a:outerShdw>
                </a:effectLst>
                <a:latin typeface="Comic Sans MS" charset="0"/>
              </a:rPr>
              <a:t>!</a:t>
            </a:r>
          </a:p>
          <a:p>
            <a:pPr algn="ctr">
              <a:lnSpc>
                <a:spcPct val="80000"/>
              </a:lnSpc>
              <a:spcBef>
                <a:spcPct val="50000"/>
              </a:spcBef>
              <a:defRPr/>
            </a:pPr>
            <a:r>
              <a:rPr lang="th-TH" sz="5400" b="1" i="1" dirty="0" smtClean="0">
                <a:solidFill>
                  <a:srgbClr val="FFEA18"/>
                </a:solidFill>
                <a:effectLst>
                  <a:outerShdw blurRad="50800" dist="63500" dir="2700000" algn="tl" rotWithShape="0">
                    <a:srgbClr val="000000"/>
                  </a:outerShdw>
                </a:effectLst>
                <a:latin typeface="Comic Sans MS" charset="0"/>
              </a:rPr>
              <a:t>รีดภาษีอย่างหนัก</a:t>
            </a:r>
            <a:r>
              <a:rPr lang="en-US" sz="5400" b="1" i="1" dirty="0" smtClean="0">
                <a:solidFill>
                  <a:srgbClr val="FFEA18"/>
                </a:solidFill>
                <a:effectLst>
                  <a:outerShdw blurRad="50800" dist="63500" dir="2700000" algn="tl" rotWithShape="0">
                    <a:srgbClr val="000000"/>
                  </a:outerShdw>
                </a:effectLst>
                <a:latin typeface="Comic Sans MS" charset="0"/>
              </a:rPr>
              <a:t>!</a:t>
            </a:r>
          </a:p>
          <a:p>
            <a:pPr algn="ctr">
              <a:lnSpc>
                <a:spcPct val="80000"/>
              </a:lnSpc>
              <a:spcBef>
                <a:spcPct val="50000"/>
              </a:spcBef>
              <a:defRPr/>
            </a:pPr>
            <a:r>
              <a:rPr lang="th-TH" sz="5400" b="1" i="1" dirty="0" smtClean="0">
                <a:solidFill>
                  <a:srgbClr val="FFEA18"/>
                </a:solidFill>
                <a:effectLst>
                  <a:outerShdw blurRad="50800" dist="63500" dir="2700000" algn="tl" rotWithShape="0">
                    <a:srgbClr val="000000"/>
                  </a:outerShdw>
                </a:effectLst>
                <a:latin typeface="Comic Sans MS" charset="0"/>
              </a:rPr>
              <a:t>ล้มละลาย</a:t>
            </a:r>
            <a:r>
              <a:rPr lang="en-US" sz="5400" b="1" i="1" dirty="0" smtClean="0">
                <a:solidFill>
                  <a:srgbClr val="FFEA18"/>
                </a:solidFill>
                <a:effectLst>
                  <a:outerShdw blurRad="50800" dist="63500" dir="2700000" algn="tl" rotWithShape="0">
                    <a:srgbClr val="000000"/>
                  </a:outerShdw>
                </a:effectLst>
                <a:latin typeface="Comic Sans MS" charset="0"/>
              </a:rPr>
              <a:t>!</a:t>
            </a:r>
          </a:p>
          <a:p>
            <a:pPr algn="ctr">
              <a:lnSpc>
                <a:spcPct val="80000"/>
              </a:lnSpc>
              <a:spcBef>
                <a:spcPct val="50000"/>
              </a:spcBef>
              <a:defRPr/>
            </a:pPr>
            <a:r>
              <a:rPr lang="th-TH" sz="5400" b="1" i="1" dirty="0" smtClean="0">
                <a:solidFill>
                  <a:srgbClr val="FFEA18"/>
                </a:solidFill>
                <a:effectLst>
                  <a:outerShdw blurRad="50800" dist="63500" dir="2700000" algn="tl" rotWithShape="0">
                    <a:srgbClr val="000000"/>
                  </a:outerShdw>
                </a:effectLst>
                <a:latin typeface="Comic Sans MS" charset="0"/>
              </a:rPr>
              <a:t>กราบไหว้รูปเคารพ</a:t>
            </a:r>
            <a:r>
              <a:rPr lang="en-US" sz="5400" b="1" i="1" dirty="0" smtClean="0">
                <a:solidFill>
                  <a:srgbClr val="FFEA18"/>
                </a:solidFill>
                <a:effectLst>
                  <a:outerShdw blurRad="50800" dist="63500" dir="2700000" algn="tl" rotWithShape="0">
                    <a:srgbClr val="000000"/>
                  </a:outerShdw>
                </a:effectLst>
                <a:latin typeface="Comic Sans MS"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6"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3600" b="1" smtClean="0">
                <a:solidFill>
                  <a:srgbClr val="1CFF23"/>
                </a:solidFill>
                <a:latin typeface="Arial" charset="0"/>
              </a:rPr>
              <a:t>?</a:t>
            </a:r>
          </a:p>
        </p:txBody>
      </p:sp>
      <p:sp>
        <p:nvSpPr>
          <p:cNvPr id="638989" name="Text Box 13"/>
          <p:cNvSpPr txBox="1">
            <a:spLocks noChangeArrowheads="1"/>
          </p:cNvSpPr>
          <p:nvPr/>
        </p:nvSpPr>
        <p:spPr bwMode="auto">
          <a:xfrm>
            <a:off x="828675" y="536575"/>
            <a:ext cx="7454900" cy="56784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600" dirty="0" smtClean="0">
                <a:solidFill>
                  <a:srgbClr val="FFFF00"/>
                </a:solidFill>
                <a:latin typeface="Comic Sans MS" charset="0"/>
              </a:rPr>
              <a:t>คำถาม</a:t>
            </a:r>
            <a:r>
              <a:rPr lang="en-US" sz="6600" dirty="0" smtClean="0">
                <a:solidFill>
                  <a:srgbClr val="FFFF00"/>
                </a:solidFill>
                <a:latin typeface="Comic Sans MS" charset="0"/>
              </a:rPr>
              <a:t>:</a:t>
            </a:r>
          </a:p>
          <a:p>
            <a:pPr algn="ctr">
              <a:spcBef>
                <a:spcPct val="50000"/>
              </a:spcBef>
              <a:defRPr/>
            </a:pPr>
            <a:r>
              <a:rPr lang="en-US" sz="6600" dirty="0" smtClean="0">
                <a:solidFill>
                  <a:srgbClr val="FFFF00"/>
                </a:solidFill>
                <a:latin typeface="Comic Sans MS" charset="0"/>
              </a:rPr>
              <a:t> </a:t>
            </a:r>
            <a:r>
              <a:rPr lang="th-TH" sz="6600" dirty="0" smtClean="0">
                <a:solidFill>
                  <a:srgbClr val="FFFF00"/>
                </a:solidFill>
                <a:latin typeface="Comic Sans MS" charset="0"/>
              </a:rPr>
              <a:t>คุณคิดว่าอะไร</a:t>
            </a:r>
          </a:p>
          <a:p>
            <a:pPr algn="ctr">
              <a:spcBef>
                <a:spcPct val="50000"/>
              </a:spcBef>
              <a:defRPr/>
            </a:pPr>
            <a:r>
              <a:rPr lang="th-TH" sz="6600" dirty="0" smtClean="0">
                <a:solidFill>
                  <a:srgbClr val="FFFF00"/>
                </a:solidFill>
                <a:latin typeface="Comic Sans MS" charset="0"/>
              </a:rPr>
              <a:t>จะเกิดขึ้น</a:t>
            </a:r>
          </a:p>
          <a:p>
            <a:pPr algn="ctr">
              <a:spcBef>
                <a:spcPct val="50000"/>
              </a:spcBef>
              <a:defRPr/>
            </a:pPr>
            <a:r>
              <a:rPr lang="th-TH" sz="6600" dirty="0" smtClean="0">
                <a:solidFill>
                  <a:srgbClr val="FFFF00"/>
                </a:solidFill>
                <a:latin typeface="Comic Sans MS" charset="0"/>
              </a:rPr>
              <a:t>และเมื่อไร</a:t>
            </a:r>
            <a:r>
              <a:rPr lang="en-US" sz="6600" dirty="0" smtClean="0">
                <a:solidFill>
                  <a:srgbClr val="FFFF00"/>
                </a:solidFill>
                <a:latin typeface="Comic Sans MS" charset="0"/>
              </a:rPr>
              <a:t>….</a:t>
            </a:r>
          </a:p>
        </p:txBody>
      </p:sp>
      <p:grpSp>
        <p:nvGrpSpPr>
          <p:cNvPr id="8200" name="Group 11"/>
          <p:cNvGrpSpPr>
            <a:grpSpLocks/>
          </p:cNvGrpSpPr>
          <p:nvPr/>
        </p:nvGrpSpPr>
        <p:grpSpPr bwMode="auto">
          <a:xfrm>
            <a:off x="519113" y="117475"/>
            <a:ext cx="854075" cy="1720850"/>
            <a:chOff x="519113" y="312738"/>
            <a:chExt cx="854075" cy="1910769"/>
          </a:xfrm>
        </p:grpSpPr>
        <p:sp>
          <p:nvSpPr>
            <p:cNvPr id="13" name="Rectangle 1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134100" y="1287463"/>
            <a:ext cx="1289050" cy="1435100"/>
            <a:chOff x="1084" y="711"/>
            <a:chExt cx="2950" cy="2769"/>
          </a:xfrm>
        </p:grpSpPr>
        <p:grpSp>
          <p:nvGrpSpPr>
            <p:cNvPr id="81999" name="Group 114"/>
            <p:cNvGrpSpPr>
              <a:grpSpLocks/>
            </p:cNvGrpSpPr>
            <p:nvPr/>
          </p:nvGrpSpPr>
          <p:grpSpPr bwMode="auto">
            <a:xfrm>
              <a:off x="1084" y="711"/>
              <a:ext cx="2950" cy="2769"/>
              <a:chOff x="2707" y="548"/>
              <a:chExt cx="2950" cy="2769"/>
            </a:xfrm>
          </p:grpSpPr>
          <p:grpSp>
            <p:nvGrpSpPr>
              <p:cNvPr id="82005" name="Group 115"/>
              <p:cNvGrpSpPr>
                <a:grpSpLocks/>
              </p:cNvGrpSpPr>
              <p:nvPr/>
            </p:nvGrpSpPr>
            <p:grpSpPr bwMode="auto">
              <a:xfrm>
                <a:off x="3180" y="1046"/>
                <a:ext cx="2105" cy="1421"/>
                <a:chOff x="578" y="2316"/>
                <a:chExt cx="2105" cy="1421"/>
              </a:xfrm>
            </p:grpSpPr>
            <p:sp>
              <p:nvSpPr>
                <p:cNvPr id="8200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200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200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200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200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91238" y="3305175"/>
            <a:ext cx="1289050" cy="1435100"/>
            <a:chOff x="1084" y="711"/>
            <a:chExt cx="2950" cy="2769"/>
          </a:xfrm>
        </p:grpSpPr>
        <p:grpSp>
          <p:nvGrpSpPr>
            <p:cNvPr id="81989" name="Group 114"/>
            <p:cNvGrpSpPr>
              <a:grpSpLocks/>
            </p:cNvGrpSpPr>
            <p:nvPr/>
          </p:nvGrpSpPr>
          <p:grpSpPr bwMode="auto">
            <a:xfrm>
              <a:off x="1084" y="711"/>
              <a:ext cx="2950" cy="2769"/>
              <a:chOff x="2707" y="548"/>
              <a:chExt cx="2950" cy="2769"/>
            </a:xfrm>
          </p:grpSpPr>
          <p:grpSp>
            <p:nvGrpSpPr>
              <p:cNvPr id="81995" name="Group 115"/>
              <p:cNvGrpSpPr>
                <a:grpSpLocks/>
              </p:cNvGrpSpPr>
              <p:nvPr/>
            </p:nvGrpSpPr>
            <p:grpSpPr bwMode="auto">
              <a:xfrm>
                <a:off x="3180" y="1046"/>
                <a:ext cx="2105" cy="1421"/>
                <a:chOff x="578" y="2316"/>
                <a:chExt cx="2105" cy="1421"/>
              </a:xfrm>
            </p:grpSpPr>
            <p:sp>
              <p:nvSpPr>
                <p:cNvPr id="8199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199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199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199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199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1925"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81926"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27"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192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1930"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th-TH"/>
          </a:p>
        </p:txBody>
      </p:sp>
      <p:sp>
        <p:nvSpPr>
          <p:cNvPr id="81931"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1934"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5"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193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4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48"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49"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40706" name="Rectangle 34"/>
          <p:cNvSpPr>
            <a:spLocks noChangeArrowheads="1"/>
          </p:cNvSpPr>
          <p:nvPr/>
        </p:nvSpPr>
        <p:spPr bwMode="auto">
          <a:xfrm>
            <a:off x="6315075" y="2159000"/>
            <a:ext cx="2849563"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a:solidFill>
                  <a:schemeClr val="accent1"/>
                </a:solidFill>
                <a:latin typeface="Helvetica" pitchFamily="-112" charset="0"/>
                <a:ea typeface="+mn-ea"/>
                <a:cs typeface="+mn-cs"/>
              </a:rPr>
              <a:t>2 Sam 7: 4-16</a:t>
            </a:r>
          </a:p>
          <a:p>
            <a:pPr>
              <a:defRPr/>
            </a:pPr>
            <a:r>
              <a:rPr lang="en-US" b="1" i="1">
                <a:solidFill>
                  <a:schemeClr val="accent1"/>
                </a:solidFill>
                <a:latin typeface="Helvetica" pitchFamily="-112" charset="0"/>
                <a:ea typeface="+mn-ea"/>
                <a:cs typeface="+mn-cs"/>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850" y="1001713"/>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smtClean="0">
                  <a:solidFill>
                    <a:srgbClr val="FFFF00"/>
                  </a:solidFill>
                  <a:latin typeface="Comic Sans MS" charset="0"/>
                </a:rPr>
                <a:t>ภูเขามะกอกเทศ</a:t>
              </a:r>
              <a:endParaRPr lang="en-US" b="1" smtClean="0">
                <a:solidFill>
                  <a:srgbClr val="FFFF00"/>
                </a:solidFill>
                <a:latin typeface="Comic Sans MS" charset="0"/>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5"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
        <p:nvSpPr>
          <p:cNvPr id="81957"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1958"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1959" name="Group 115"/>
          <p:cNvGrpSpPr>
            <a:grpSpLocks/>
          </p:cNvGrpSpPr>
          <p:nvPr/>
        </p:nvGrpSpPr>
        <p:grpSpPr bwMode="auto">
          <a:xfrm>
            <a:off x="7959725" y="3436938"/>
            <a:ext cx="1039813" cy="1843087"/>
            <a:chOff x="5014" y="2165"/>
            <a:chExt cx="655" cy="1161"/>
          </a:xfrm>
        </p:grpSpPr>
        <p:grpSp>
          <p:nvGrpSpPr>
            <p:cNvPr id="81966" name="Group 116"/>
            <p:cNvGrpSpPr>
              <a:grpSpLocks/>
            </p:cNvGrpSpPr>
            <p:nvPr/>
          </p:nvGrpSpPr>
          <p:grpSpPr bwMode="auto">
            <a:xfrm>
              <a:off x="5014" y="2165"/>
              <a:ext cx="655" cy="1161"/>
              <a:chOff x="5014" y="2165"/>
              <a:chExt cx="655" cy="1161"/>
            </a:xfrm>
          </p:grpSpPr>
          <p:sp>
            <p:nvSpPr>
              <p:cNvPr id="81968"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9"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1970"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1971"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2"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73"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1974"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Rectangle 133"/>
              <p:cNvSpPr>
                <a:spLocks noChangeArrowheads="1"/>
              </p:cNvSpPr>
              <p:nvPr/>
            </p:nvSpPr>
            <p:spPr bwMode="auto">
              <a:xfrm>
                <a:off x="5014" y="2165"/>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1967"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1962"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th-TH"/>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dirty="0" smtClean="0">
                  <a:solidFill>
                    <a:schemeClr val="tx1"/>
                  </a:solidFill>
                  <a:effectLst>
                    <a:outerShdw blurRad="50800" dist="76200" dir="2700000" algn="tl" rotWithShape="0">
                      <a:srgbClr val="000000"/>
                    </a:outerShdw>
                  </a:effectLst>
                  <a:latin typeface="Comic Sans MS" charset="0"/>
                </a:rPr>
                <a:t>ภูเขาพระวิหาร</a:t>
              </a:r>
              <a:endParaRPr lang="en-US" b="1" dirty="0" smtClean="0">
                <a:solidFill>
                  <a:schemeClr val="tx1"/>
                </a:solidFill>
                <a:effectLst>
                  <a:outerShdw blurRad="50800" dist="76200" dir="2700000" algn="tl" rotWithShape="0">
                    <a:srgbClr val="000000"/>
                  </a:outerShdw>
                </a:effectLst>
                <a:latin typeface="Comic Sans MS"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4800" b="1" i="1">
                <a:solidFill>
                  <a:srgbClr val="FFFF00"/>
                </a:solidFill>
                <a:latin typeface="Comic Sans MS" charset="0"/>
                <a:ea typeface="ＭＳ Ｐゴシック" charset="0"/>
                <a:cs typeface="ＭＳ Ｐゴシック" charset="0"/>
              </a:rPr>
              <a:t>กราบไหว้รูปเคารพ</a:t>
            </a:r>
            <a:r>
              <a:rPr lang="en-US" sz="4800" b="1" i="1">
                <a:solidFill>
                  <a:srgbClr val="FFFF00"/>
                </a:solidFill>
                <a:latin typeface="Comic Sans MS" charset="0"/>
                <a:ea typeface="ＭＳ Ｐゴシック" charset="0"/>
                <a:cs typeface="ＭＳ Ｐゴシック"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134100" y="1287463"/>
            <a:ext cx="1289050" cy="1435100"/>
            <a:chOff x="1084" y="711"/>
            <a:chExt cx="2950" cy="2769"/>
          </a:xfrm>
        </p:grpSpPr>
        <p:grpSp>
          <p:nvGrpSpPr>
            <p:cNvPr id="84056" name="Group 114"/>
            <p:cNvGrpSpPr>
              <a:grpSpLocks/>
            </p:cNvGrpSpPr>
            <p:nvPr/>
          </p:nvGrpSpPr>
          <p:grpSpPr bwMode="auto">
            <a:xfrm>
              <a:off x="1084" y="711"/>
              <a:ext cx="2950" cy="2769"/>
              <a:chOff x="2707" y="548"/>
              <a:chExt cx="2950" cy="2769"/>
            </a:xfrm>
          </p:grpSpPr>
          <p:grpSp>
            <p:nvGrpSpPr>
              <p:cNvPr id="84062" name="Group 115"/>
              <p:cNvGrpSpPr>
                <a:grpSpLocks/>
              </p:cNvGrpSpPr>
              <p:nvPr/>
            </p:nvGrpSpPr>
            <p:grpSpPr bwMode="auto">
              <a:xfrm>
                <a:off x="3180" y="1046"/>
                <a:ext cx="2105" cy="1421"/>
                <a:chOff x="578" y="2316"/>
                <a:chExt cx="2105" cy="1421"/>
              </a:xfrm>
            </p:grpSpPr>
            <p:sp>
              <p:nvSpPr>
                <p:cNvPr id="8406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6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6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57"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8"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9"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60"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61"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91238" y="3305175"/>
            <a:ext cx="1289050" cy="1435100"/>
            <a:chOff x="1084" y="711"/>
            <a:chExt cx="2950" cy="2769"/>
          </a:xfrm>
        </p:grpSpPr>
        <p:grpSp>
          <p:nvGrpSpPr>
            <p:cNvPr id="84046" name="Group 114"/>
            <p:cNvGrpSpPr>
              <a:grpSpLocks/>
            </p:cNvGrpSpPr>
            <p:nvPr/>
          </p:nvGrpSpPr>
          <p:grpSpPr bwMode="auto">
            <a:xfrm>
              <a:off x="1084" y="711"/>
              <a:ext cx="2950" cy="2769"/>
              <a:chOff x="2707" y="548"/>
              <a:chExt cx="2950" cy="2769"/>
            </a:xfrm>
          </p:grpSpPr>
          <p:grpSp>
            <p:nvGrpSpPr>
              <p:cNvPr id="84052" name="Group 115"/>
              <p:cNvGrpSpPr>
                <a:grpSpLocks/>
              </p:cNvGrpSpPr>
              <p:nvPr/>
            </p:nvGrpSpPr>
            <p:grpSpPr bwMode="auto">
              <a:xfrm>
                <a:off x="3180" y="1046"/>
                <a:ext cx="2105" cy="1421"/>
                <a:chOff x="578" y="2316"/>
                <a:chExt cx="2105" cy="1421"/>
              </a:xfrm>
            </p:grpSpPr>
            <p:sp>
              <p:nvSpPr>
                <p:cNvPr id="8405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405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8405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84047"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8"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49"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0"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051"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25"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397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8397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65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397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397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83981" name="Group 14"/>
          <p:cNvGrpSpPr>
            <a:grpSpLocks/>
          </p:cNvGrpSpPr>
          <p:nvPr/>
        </p:nvGrpSpPr>
        <p:grpSpPr bwMode="auto">
          <a:xfrm>
            <a:off x="901700" y="2603500"/>
            <a:ext cx="2201863" cy="1765300"/>
            <a:chOff x="568" y="1640"/>
            <a:chExt cx="1387" cy="1112"/>
          </a:xfrm>
        </p:grpSpPr>
        <p:grpSp>
          <p:nvGrpSpPr>
            <p:cNvPr id="84041"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404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th-TH" b="1">
                <a:solidFill>
                  <a:schemeClr val="accent2"/>
                </a:solidFill>
                <a:latin typeface="Times" charset="0"/>
              </a:rPr>
              <a:t>     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accent2"/>
              </a:solidFill>
              <a:latin typeface="Times" charset="0"/>
            </a:endParaRPr>
          </a:p>
        </p:txBody>
      </p:sp>
      <p:sp>
        <p:nvSpPr>
          <p:cNvPr id="536597" name="Rectangle 21"/>
          <p:cNvSpPr>
            <a:spLocks noChangeArrowheads="1"/>
          </p:cNvSpPr>
          <p:nvPr/>
        </p:nvSpPr>
        <p:spPr bwMode="auto">
          <a:xfrm>
            <a:off x="3143250" y="2746375"/>
            <a:ext cx="2654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accent2"/>
              </a:solidFill>
              <a:latin typeface="Times" charset="0"/>
            </a:endParaRPr>
          </a:p>
        </p:txBody>
      </p:sp>
      <p:sp>
        <p:nvSpPr>
          <p:cNvPr id="8398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39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39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399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399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36614" name="Rectangle 38"/>
          <p:cNvSpPr>
            <a:spLocks noChangeArrowheads="1"/>
          </p:cNvSpPr>
          <p:nvPr/>
        </p:nvSpPr>
        <p:spPr bwMode="auto">
          <a:xfrm>
            <a:off x="6226175" y="2159000"/>
            <a:ext cx="24812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rPr>
              <a:t>2 Sam 7: 4-16</a:t>
            </a:r>
          </a:p>
          <a:p>
            <a:pPr>
              <a:defRPr/>
            </a:pPr>
            <a:r>
              <a:rPr lang="en-US" b="1" i="1">
                <a:solidFill>
                  <a:schemeClr val="tx1"/>
                </a:solidFill>
                <a:latin typeface="Helvetica" charset="0"/>
              </a:rPr>
              <a:t>1 </a:t>
            </a:r>
            <a:r>
              <a:rPr lang="th-TH" b="1" i="1">
                <a:solidFill>
                  <a:schemeClr val="tx1"/>
                </a:solidFill>
                <a:latin typeface="Helvetica" charset="0"/>
              </a:rPr>
              <a:t>พศด.</a:t>
            </a:r>
            <a:r>
              <a:rPr lang="en-US" b="1" i="1">
                <a:solidFill>
                  <a:schemeClr val="tx1"/>
                </a:solidFill>
                <a:latin typeface="Helvetica" charset="0"/>
              </a:rPr>
              <a:t> 17:3-15</a:t>
            </a:r>
          </a:p>
        </p:txBody>
      </p:sp>
      <p:sp>
        <p:nvSpPr>
          <p:cNvPr id="536615" name="Rectangle 39"/>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84000"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12:25 </a:t>
            </a:r>
            <a:r>
              <a:rPr lang="th-TH" sz="1600" b="1" smtClean="0">
                <a:solidFill>
                  <a:schemeClr val="tx1"/>
                </a:solidFill>
                <a:latin typeface="Comic Sans MS" charset="0"/>
              </a:rPr>
              <a:t>ถึง</a:t>
            </a:r>
            <a:r>
              <a:rPr lang="en-US" sz="1600" b="1" smtClean="0">
                <a:solidFill>
                  <a:schemeClr val="tx1"/>
                </a:solidFill>
                <a:latin typeface="Comic Sans MS" charset="0"/>
              </a:rPr>
              <a:t> 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4005" name="Group 116"/>
          <p:cNvGrpSpPr>
            <a:grpSpLocks/>
          </p:cNvGrpSpPr>
          <p:nvPr/>
        </p:nvGrpSpPr>
        <p:grpSpPr bwMode="auto">
          <a:xfrm>
            <a:off x="7912100" y="3436938"/>
            <a:ext cx="1087438" cy="1843087"/>
            <a:chOff x="4984" y="2165"/>
            <a:chExt cx="685" cy="1161"/>
          </a:xfrm>
        </p:grpSpPr>
        <p:grpSp>
          <p:nvGrpSpPr>
            <p:cNvPr id="84022" name="Group 117"/>
            <p:cNvGrpSpPr>
              <a:grpSpLocks/>
            </p:cNvGrpSpPr>
            <p:nvPr/>
          </p:nvGrpSpPr>
          <p:grpSpPr bwMode="auto">
            <a:xfrm>
              <a:off x="4984" y="2165"/>
              <a:ext cx="685" cy="1161"/>
              <a:chOff x="4984" y="2165"/>
              <a:chExt cx="685" cy="1161"/>
            </a:xfrm>
          </p:grpSpPr>
          <p:sp>
            <p:nvSpPr>
              <p:cNvPr id="84024"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25"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4026"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4027"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4029"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4030"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2"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3"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4"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5"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6"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7"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8"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9"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40" name="Rectangle 134"/>
              <p:cNvSpPr>
                <a:spLocks noChangeArrowheads="1"/>
              </p:cNvSpPr>
              <p:nvPr/>
            </p:nvSpPr>
            <p:spPr bwMode="auto">
              <a:xfrm>
                <a:off x="4984" y="2165"/>
                <a:ext cx="5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4023" name="Rectangle 13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84007" name="Rectangle 138"/>
          <p:cNvSpPr>
            <a:spLocks noChangeArrowheads="1"/>
          </p:cNvSpPr>
          <p:nvPr/>
        </p:nvSpPr>
        <p:spPr bwMode="auto">
          <a:xfrm>
            <a:off x="8032750" y="3973513"/>
            <a:ext cx="8588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grpSp>
        <p:nvGrpSpPr>
          <p:cNvPr id="84008" name="Group 143"/>
          <p:cNvGrpSpPr>
            <a:grpSpLocks/>
          </p:cNvGrpSpPr>
          <p:nvPr/>
        </p:nvGrpSpPr>
        <p:grpSpPr bwMode="auto">
          <a:xfrm>
            <a:off x="8061325" y="4151313"/>
            <a:ext cx="931863" cy="377825"/>
            <a:chOff x="5078" y="2615"/>
            <a:chExt cx="587" cy="238"/>
          </a:xfrm>
        </p:grpSpPr>
        <p:sp>
          <p:nvSpPr>
            <p:cNvPr id="84019" name="Rectangle 137"/>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84020" name="Rectangle 13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84021" name="Rectangle 14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09"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10"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84012"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84014"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th-TH" sz="3600" b="1" i="1">
                <a:latin typeface="Helvetica" charset="0"/>
                <a:ea typeface="ＭＳ Ｐゴシック" charset="0"/>
                <a:cs typeface="ＭＳ Ｐゴシック" charset="0"/>
              </a:rPr>
              <a:t>หลังจากซาโลมอน</a:t>
            </a:r>
            <a:r>
              <a:rPr lang="en-US" sz="3600" b="1" i="1">
                <a:latin typeface="Helvetica" charset="0"/>
                <a:ea typeface="ＭＳ Ｐゴシック" charset="0"/>
                <a:cs typeface="ＭＳ Ｐゴシック" charset="0"/>
              </a:rPr>
              <a:t>...</a:t>
            </a:r>
          </a:p>
        </p:txBody>
      </p:sp>
      <p:sp>
        <p:nvSpPr>
          <p:cNvPr id="84016"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Kings 12:25 through 14:31</a:t>
            </a:r>
          </a:p>
        </p:txBody>
      </p:sp>
      <p:pic>
        <p:nvPicPr>
          <p:cNvPr id="860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th-TH"/>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th-TH"/>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6071"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72"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1054100"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rPr>
              <a:t>10 </a:t>
            </a:r>
            <a:r>
              <a:rPr lang="th-TH" sz="3200" b="1" i="1">
                <a:solidFill>
                  <a:srgbClr val="FAFD00"/>
                </a:solidFill>
                <a:latin typeface="Times" charset="0"/>
              </a:rPr>
              <a:t>เผ่า</a:t>
            </a:r>
            <a:endParaRPr lang="en-US" sz="3200" b="1" i="1">
              <a:solidFill>
                <a:srgbClr val="FAFD00"/>
              </a:solidFill>
              <a:latin typeface="Times" charset="0"/>
            </a:endParaRP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55697" name="Rectangle 17"/>
            <p:cNvSpPr>
              <a:spLocks noChangeArrowheads="1"/>
            </p:cNvSpPr>
            <p:nvPr/>
          </p:nvSpPr>
          <p:spPr bwMode="auto">
            <a:xfrm>
              <a:off x="1261" y="149"/>
              <a:ext cx="4403" cy="74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th-TH" sz="3600" b="1">
                  <a:solidFill>
                    <a:srgbClr val="FF5008"/>
                  </a:solidFill>
                  <a:latin typeface="Times" charset="0"/>
                </a:rPr>
                <a:t>ดินแดนทางทิศเหนือ</a:t>
              </a:r>
              <a:r>
                <a:rPr lang="en-US" sz="3600" b="1">
                  <a:solidFill>
                    <a:srgbClr val="FF5008"/>
                  </a:solidFill>
                  <a:latin typeface="Times" charset="0"/>
                </a:rPr>
                <a:t>:</a:t>
              </a:r>
            </a:p>
            <a:p>
              <a:pPr>
                <a:defRPr/>
              </a:pPr>
              <a:r>
                <a:rPr lang="en-US" sz="3600" b="1">
                  <a:solidFill>
                    <a:srgbClr val="FF5008"/>
                  </a:solidFill>
                  <a:latin typeface="Times" charset="0"/>
                </a:rPr>
                <a:t>                     </a:t>
              </a:r>
              <a:r>
                <a:rPr lang="th-TH" sz="3600" b="1">
                  <a:solidFill>
                    <a:srgbClr val="1A0004"/>
                  </a:solidFill>
                  <a:latin typeface="Times" charset="0"/>
                </a:rPr>
                <a:t>อิสราเอล</a:t>
              </a:r>
              <a:endParaRPr lang="en-US" sz="3600" b="1">
                <a:solidFill>
                  <a:srgbClr val="1A0004"/>
                </a:solidFill>
                <a:latin typeface="Times" charset="0"/>
              </a:endParaRPr>
            </a:p>
          </p:txBody>
        </p:sp>
      </p:grpSp>
      <p:sp>
        <p:nvSpPr>
          <p:cNvPr id="455699" name="Rectangle 19"/>
          <p:cNvSpPr>
            <a:spLocks noChangeArrowheads="1"/>
          </p:cNvSpPr>
          <p:nvPr/>
        </p:nvSpPr>
        <p:spPr bwMode="auto">
          <a:xfrm>
            <a:off x="555625" y="4275138"/>
            <a:ext cx="849313"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rPr>
              <a:t>2 </a:t>
            </a:r>
            <a:r>
              <a:rPr lang="th-TH" sz="3200" b="1" i="1">
                <a:solidFill>
                  <a:srgbClr val="FAFD00"/>
                </a:solidFill>
                <a:latin typeface="Times" charset="0"/>
              </a:rPr>
              <a:t>เผ่า</a:t>
            </a:r>
            <a:endParaRPr lang="en-US" sz="3200" b="1" i="1">
              <a:solidFill>
                <a:srgbClr val="FAFD00"/>
              </a:solidFill>
              <a:latin typeface="Times" charset="0"/>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3600" b="1">
                  <a:solidFill>
                    <a:srgbClr val="FF5008"/>
                  </a:solidFill>
                  <a:latin typeface="Times" charset="0"/>
                </a:rPr>
                <a:t>ดินแดนทางทิศใต้</a:t>
              </a:r>
              <a:r>
                <a:rPr lang="en-US" sz="3600" b="1">
                  <a:solidFill>
                    <a:srgbClr val="FF5008"/>
                  </a:solidFill>
                  <a:latin typeface="Times" charset="0"/>
                </a:rPr>
                <a:t>:</a:t>
              </a:r>
            </a:p>
            <a:p>
              <a:pPr>
                <a:defRPr/>
              </a:pPr>
              <a:r>
                <a:rPr lang="en-US" sz="3600" b="1">
                  <a:solidFill>
                    <a:srgbClr val="FF5008"/>
                  </a:solidFill>
                  <a:latin typeface="Times" charset="0"/>
                </a:rPr>
                <a:t>                     </a:t>
              </a:r>
              <a:r>
                <a:rPr lang="th-TH" sz="3600" b="1">
                  <a:solidFill>
                    <a:srgbClr val="1A0004"/>
                  </a:solidFill>
                  <a:latin typeface="Times" charset="0"/>
                </a:rPr>
                <a:t>ยูดาห์</a:t>
              </a:r>
              <a:endParaRPr lang="en-US" sz="3600" b="1">
                <a:solidFill>
                  <a:srgbClr val="1A0004"/>
                </a:solidFill>
                <a:latin typeface="Times"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000" b="1" smtClean="0">
                <a:solidFill>
                  <a:srgbClr val="FFFFFF"/>
                </a:solidFill>
                <a:latin typeface="Comic Sans MS" charset="0"/>
              </a:rPr>
              <a:t>สามาเรีย</a:t>
            </a:r>
            <a:endParaRPr lang="en-US" sz="4000" b="1" smtClean="0">
              <a:solidFill>
                <a:srgbClr val="FFFFFF"/>
              </a:solidFill>
              <a:latin typeface="Comic Sans MS" charset="0"/>
            </a:endParaRP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000" b="1" smtClean="0">
                <a:solidFill>
                  <a:srgbClr val="FFFFFF"/>
                </a:solidFill>
                <a:latin typeface="Comic Sans MS" charset="0"/>
              </a:rPr>
              <a:t>เยรูซาเล็ม</a:t>
            </a:r>
            <a:endParaRPr lang="en-US" sz="4000" b="1" smtClean="0">
              <a:solidFill>
                <a:srgbClr val="FFFFFF"/>
              </a:solidFill>
              <a:latin typeface="Comic Sans MS" charset="0"/>
            </a:endParaRP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86032" name="Group 120"/>
          <p:cNvGrpSpPr>
            <a:grpSpLocks/>
          </p:cNvGrpSpPr>
          <p:nvPr/>
        </p:nvGrpSpPr>
        <p:grpSpPr bwMode="auto">
          <a:xfrm>
            <a:off x="7891463" y="3436938"/>
            <a:ext cx="1079500" cy="1843087"/>
            <a:chOff x="4989" y="2165"/>
            <a:chExt cx="680" cy="1161"/>
          </a:xfrm>
        </p:grpSpPr>
        <p:grpSp>
          <p:nvGrpSpPr>
            <p:cNvPr id="86047" name="Group 121"/>
            <p:cNvGrpSpPr>
              <a:grpSpLocks/>
            </p:cNvGrpSpPr>
            <p:nvPr/>
          </p:nvGrpSpPr>
          <p:grpSpPr bwMode="auto">
            <a:xfrm>
              <a:off x="4989" y="2165"/>
              <a:ext cx="680" cy="1161"/>
              <a:chOff x="4989" y="2165"/>
              <a:chExt cx="680" cy="1161"/>
            </a:xfrm>
          </p:grpSpPr>
          <p:sp>
            <p:nvSpPr>
              <p:cNvPr id="86049"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50"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6051"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6052"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3"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6054"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6055"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6"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7"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8"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9"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0"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1"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2"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3"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4"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65" name="Rectangle 138"/>
              <p:cNvSpPr>
                <a:spLocks noChangeArrowheads="1"/>
              </p:cNvSpPr>
              <p:nvPr/>
            </p:nvSpPr>
            <p:spPr bwMode="auto">
              <a:xfrm>
                <a:off x="4989" y="2165"/>
                <a:ext cx="5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6048" name="Rectangle 139"/>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11213"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 </a:t>
            </a:r>
          </a:p>
        </p:txBody>
      </p:sp>
      <p:sp>
        <p:nvSpPr>
          <p:cNvPr id="86034" name="Rectangle 142"/>
          <p:cNvSpPr>
            <a:spLocks noChangeArrowheads="1"/>
          </p:cNvSpPr>
          <p:nvPr/>
        </p:nvSpPr>
        <p:spPr bwMode="auto">
          <a:xfrm>
            <a:off x="8032750" y="3973513"/>
            <a:ext cx="6048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8603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6037" name="Group 147"/>
          <p:cNvGrpSpPr>
            <a:grpSpLocks/>
          </p:cNvGrpSpPr>
          <p:nvPr/>
        </p:nvGrpSpPr>
        <p:grpSpPr bwMode="auto">
          <a:xfrm>
            <a:off x="8061325" y="4151313"/>
            <a:ext cx="931863" cy="377825"/>
            <a:chOff x="5078" y="2615"/>
            <a:chExt cx="587" cy="238"/>
          </a:xfrm>
        </p:grpSpPr>
        <p:sp>
          <p:nvSpPr>
            <p:cNvPr id="86044" name="Rectangle 148"/>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86045" name="Rectangle 149"/>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86046" name="Rectangle 150"/>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sp>
        <p:nvSpPr>
          <p:cNvPr id="86039"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6040"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th-TH" sz="2400" i="1">
                <a:latin typeface="Times" charset="0"/>
                <a:ea typeface="ＭＳ Ｐゴシック" charset="0"/>
                <a:cs typeface="ＭＳ Ｐゴシック" charset="0"/>
              </a:rPr>
              <a:t>การแบ่งแยกประเทศ</a:t>
            </a:r>
            <a:endParaRPr lang="en-US" sz="2400" i="1">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806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8806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8806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671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807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071"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8072"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88074" name="Group 14"/>
          <p:cNvGrpSpPr>
            <a:grpSpLocks/>
          </p:cNvGrpSpPr>
          <p:nvPr/>
        </p:nvGrpSpPr>
        <p:grpSpPr bwMode="auto">
          <a:xfrm>
            <a:off x="901700" y="2603500"/>
            <a:ext cx="2201863" cy="1765300"/>
            <a:chOff x="568" y="1640"/>
            <a:chExt cx="1387" cy="1112"/>
          </a:xfrm>
        </p:grpSpPr>
        <p:grpSp>
          <p:nvGrpSpPr>
            <p:cNvPr id="88132"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8135"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36"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88075" name="Rectangle 20"/>
          <p:cNvSpPr>
            <a:spLocks noChangeArrowheads="1"/>
          </p:cNvSpPr>
          <p:nvPr/>
        </p:nvSpPr>
        <p:spPr bwMode="auto">
          <a:xfrm>
            <a:off x="3033713" y="2246313"/>
            <a:ext cx="38989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accent2"/>
              </a:solidFill>
              <a:latin typeface="Times" charset="0"/>
            </a:endParaRPr>
          </a:p>
          <a:p>
            <a:endParaRPr lang="en-US" b="1">
              <a:solidFill>
                <a:schemeClr val="bg2"/>
              </a:solidFill>
              <a:latin typeface="Times" charset="0"/>
            </a:endParaRPr>
          </a:p>
        </p:txBody>
      </p:sp>
      <p:sp>
        <p:nvSpPr>
          <p:cNvPr id="88076" name="Rectangle 21"/>
          <p:cNvSpPr>
            <a:spLocks noChangeArrowheads="1"/>
          </p:cNvSpPr>
          <p:nvPr/>
        </p:nvSpPr>
        <p:spPr bwMode="auto">
          <a:xfrm>
            <a:off x="3143250" y="2659063"/>
            <a:ext cx="2709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อิสราเอล   ยูดาห์</a:t>
            </a:r>
            <a:endParaRPr lang="en-US" b="1">
              <a:solidFill>
                <a:schemeClr val="accent2"/>
              </a:solidFill>
              <a:latin typeface="Times" charset="0"/>
            </a:endParaRPr>
          </a:p>
        </p:txBody>
      </p:sp>
      <p:sp>
        <p:nvSpPr>
          <p:cNvPr id="88077"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078"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79"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0"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088"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089"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090"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6745" name="Rectangle 41"/>
          <p:cNvSpPr>
            <a:spLocks noChangeArrowheads="1"/>
          </p:cNvSpPr>
          <p:nvPr/>
        </p:nvSpPr>
        <p:spPr bwMode="auto">
          <a:xfrm>
            <a:off x="6188075" y="2247900"/>
            <a:ext cx="24812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charset="0"/>
              </a:rPr>
              <a:t>2 Sam 7: 4-16</a:t>
            </a:r>
          </a:p>
          <a:p>
            <a:pPr>
              <a:defRPr/>
            </a:pPr>
            <a:r>
              <a:rPr lang="en-US" b="1" i="1" dirty="0">
                <a:solidFill>
                  <a:schemeClr val="tx1"/>
                </a:solidFill>
                <a:latin typeface="Helvetica" charset="0"/>
              </a:rPr>
              <a:t>1 </a:t>
            </a:r>
            <a:r>
              <a:rPr lang="th-TH" b="1" i="1" dirty="0">
                <a:solidFill>
                  <a:schemeClr val="tx1"/>
                </a:solidFill>
                <a:latin typeface="Helvetica" charset="0"/>
              </a:rPr>
              <a:t>พศด.</a:t>
            </a:r>
            <a:r>
              <a:rPr lang="en-US" b="1" i="1" dirty="0">
                <a:solidFill>
                  <a:schemeClr val="tx1"/>
                </a:solidFill>
                <a:latin typeface="Helvetica" charset="0"/>
              </a:rPr>
              <a:t> 17:3-15</a:t>
            </a:r>
          </a:p>
        </p:txBody>
      </p:sp>
      <p:sp>
        <p:nvSpPr>
          <p:cNvPr id="456746" name="Rectangle 42"/>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88093"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94"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1 </a:t>
            </a:r>
            <a:r>
              <a:rPr lang="th-TH" sz="1600" b="1" smtClean="0">
                <a:solidFill>
                  <a:schemeClr val="tx1"/>
                </a:solidFill>
                <a:latin typeface="Comic Sans MS" charset="0"/>
              </a:rPr>
              <a:t>พกษ.</a:t>
            </a:r>
            <a:r>
              <a:rPr lang="en-US" sz="1600" b="1" smtClean="0">
                <a:solidFill>
                  <a:schemeClr val="tx1"/>
                </a:solidFill>
                <a:latin typeface="Comic Sans MS" charset="0"/>
              </a:rPr>
              <a:t> 17-22; </a:t>
            </a:r>
            <a:r>
              <a:rPr lang="th-TH" sz="1600" b="1" smtClean="0">
                <a:solidFill>
                  <a:schemeClr val="tx1"/>
                </a:solidFill>
                <a:latin typeface="Comic Sans MS" charset="0"/>
              </a:rPr>
              <a:t>อิสยาห์ ถึง มาลาคี</a:t>
            </a:r>
            <a:endParaRPr lang="en-US" sz="1600" b="1" smtClean="0">
              <a:solidFill>
                <a:schemeClr val="tx1"/>
              </a:solidFill>
              <a:latin typeface="Comic Sans MS" charset="0"/>
            </a:endParaRPr>
          </a:p>
        </p:txBody>
      </p:sp>
      <p:grpSp>
        <p:nvGrpSpPr>
          <p:cNvPr id="88096" name="Group 105"/>
          <p:cNvGrpSpPr>
            <a:grpSpLocks/>
          </p:cNvGrpSpPr>
          <p:nvPr/>
        </p:nvGrpSpPr>
        <p:grpSpPr bwMode="auto">
          <a:xfrm>
            <a:off x="7967663" y="3436938"/>
            <a:ext cx="1031875" cy="1843087"/>
            <a:chOff x="5019" y="2165"/>
            <a:chExt cx="650" cy="1161"/>
          </a:xfrm>
        </p:grpSpPr>
        <p:sp>
          <p:nvSpPr>
            <p:cNvPr id="88115"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16"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8117"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8118"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120"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88121"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2"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3"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4"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8"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9"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0"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31" name="Rectangle 122"/>
            <p:cNvSpPr>
              <a:spLocks noChangeArrowheads="1"/>
            </p:cNvSpPr>
            <p:nvPr/>
          </p:nvSpPr>
          <p:spPr bwMode="auto">
            <a:xfrm>
              <a:off x="5019" y="2165"/>
              <a:ext cx="55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8097"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779463"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 </a:t>
            </a:r>
          </a:p>
        </p:txBody>
      </p:sp>
      <p:sp>
        <p:nvSpPr>
          <p:cNvPr id="88099" name="Rectangle 126"/>
          <p:cNvSpPr>
            <a:spLocks noChangeArrowheads="1"/>
          </p:cNvSpPr>
          <p:nvPr/>
        </p:nvSpPr>
        <p:spPr bwMode="auto">
          <a:xfrm>
            <a:off x="8032750" y="3973513"/>
            <a:ext cx="8747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56833" name="Rectangle 129"/>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88101"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2"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1800" b="1">
              <a:solidFill>
                <a:schemeClr val="tx1"/>
              </a:solidFill>
              <a:latin typeface="Comic Sans MS" charset="0"/>
            </a:endParaRPr>
          </a:p>
        </p:txBody>
      </p:sp>
      <p:grpSp>
        <p:nvGrpSpPr>
          <p:cNvPr id="88103" name="Group 133"/>
          <p:cNvGrpSpPr>
            <a:grpSpLocks/>
          </p:cNvGrpSpPr>
          <p:nvPr/>
        </p:nvGrpSpPr>
        <p:grpSpPr bwMode="auto">
          <a:xfrm>
            <a:off x="8061325" y="4151313"/>
            <a:ext cx="931863" cy="377825"/>
            <a:chOff x="5078" y="2615"/>
            <a:chExt cx="587" cy="238"/>
          </a:xfrm>
        </p:grpSpPr>
        <p:sp>
          <p:nvSpPr>
            <p:cNvPr id="88112" name="Rectangle 134"/>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88113" name="Rectangle 135"/>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88114" name="Rectangle 136"/>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sp>
        <p:nvSpPr>
          <p:cNvPr id="88105"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88107" name="Group 96"/>
          <p:cNvGrpSpPr>
            <a:grpSpLocks/>
          </p:cNvGrpSpPr>
          <p:nvPr/>
        </p:nvGrpSpPr>
        <p:grpSpPr bwMode="auto">
          <a:xfrm>
            <a:off x="519113" y="117475"/>
            <a:ext cx="854075" cy="1720850"/>
            <a:chOff x="519113" y="312738"/>
            <a:chExt cx="854075" cy="1910769"/>
          </a:xfrm>
        </p:grpSpPr>
        <p:sp>
          <p:nvSpPr>
            <p:cNvPr id="98" name="Rectangle 9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th-TH" sz="2800" b="1" i="1">
                <a:solidFill>
                  <a:schemeClr val="accent1"/>
                </a:solidFill>
                <a:latin typeface="Times" charset="0"/>
                <a:ea typeface="ＭＳ Ｐゴシック" charset="0"/>
                <a:cs typeface="ＭＳ Ｐゴシック" charset="0"/>
              </a:rPr>
              <a:t>ผู้เผยพระวจนะ</a:t>
            </a:r>
            <a:endParaRPr lang="en-US">
              <a:latin typeface="Times" charset="0"/>
              <a:ea typeface="ＭＳ Ｐゴシック" charset="0"/>
              <a:cs typeface="ＭＳ Ｐゴシック" charset="0"/>
            </a:endParaRPr>
          </a:p>
        </p:txBody>
      </p:sp>
      <p:sp>
        <p:nvSpPr>
          <p:cNvPr id="88109"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th-TH" sz="1600">
              <a:solidFill>
                <a:srgbClr val="003399"/>
              </a:solidFill>
              <a:latin typeface="Comic Sans MS" charset="0"/>
            </a:endParaRPr>
          </a:p>
        </p:txBody>
      </p:sp>
      <p:sp>
        <p:nvSpPr>
          <p:cNvPr id="9011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66FF"/>
                </a:solidFill>
                <a:latin typeface="Times" charset="0"/>
              </a:rPr>
              <a:t> </a:t>
            </a:r>
            <a:r>
              <a:rPr lang="en-US" sz="2400" b="1">
                <a:solidFill>
                  <a:srgbClr val="0066FF"/>
                </a:solidFill>
                <a:latin typeface="Times" charset="0"/>
              </a:rPr>
              <a:t>ROYALTY</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2183" name="Rectangle 7"/>
          <p:cNvSpPr>
            <a:spLocks noChangeArrowheads="1"/>
          </p:cNvSpPr>
          <p:nvPr/>
        </p:nvSpPr>
        <p:spPr bwMode="auto">
          <a:xfrm>
            <a:off x="4786313" y="928688"/>
            <a:ext cx="1598612" cy="393700"/>
          </a:xfrm>
          <a:prstGeom prst="rect">
            <a:avLst/>
          </a:prstGeom>
          <a:noFill/>
          <a:ln>
            <a:noFill/>
          </a:ln>
          <a:effectLst>
            <a:outerShdw blurRad="63500" dist="57501" dir="1676261"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a:solidFill>
                  <a:srgbClr val="0066FF"/>
                </a:solidFill>
                <a:latin typeface="Times" pitchFamily="-112" charset="0"/>
                <a:ea typeface="+mn-ea"/>
                <a:cs typeface="+mn-cs"/>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th-TH"/>
          </a:p>
        </p:txBody>
      </p:sp>
      <p:sp>
        <p:nvSpPr>
          <p:cNvPr id="90120" name="Rectangle 9"/>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0123"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 NORTH  SOUTH</a:t>
            </a:r>
          </a:p>
        </p:txBody>
      </p:sp>
      <p:sp>
        <p:nvSpPr>
          <p:cNvPr id="90124" name="Rectangle 13"/>
          <p:cNvSpPr>
            <a:spLocks noChangeArrowheads="1"/>
          </p:cNvSpPr>
          <p:nvPr/>
        </p:nvSpPr>
        <p:spPr bwMode="auto">
          <a:xfrm>
            <a:off x="3143250" y="2746375"/>
            <a:ext cx="29083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ISRAEL  JUDAH</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2203" name="Rectangle 2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40"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อิสยาห์</a:t>
            </a:r>
            <a:endParaRPr lang="en-US" b="1" i="1" smtClean="0">
              <a:solidFill>
                <a:srgbClr val="FFFF00"/>
              </a:solidFill>
              <a:latin typeface="Comic Sans MS" charset="0"/>
            </a:endParaRPr>
          </a:p>
        </p:txBody>
      </p:sp>
      <p:sp>
        <p:nvSpPr>
          <p:cNvPr id="562210" name="Text Box 34"/>
          <p:cNvSpPr txBox="1">
            <a:spLocks noChangeArrowheads="1"/>
          </p:cNvSpPr>
          <p:nvPr/>
        </p:nvSpPr>
        <p:spPr bwMode="auto">
          <a:xfrm>
            <a:off x="2295525" y="2244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เยเรมียห์</a:t>
            </a:r>
            <a:endParaRPr lang="en-US" b="1" i="1" smtClean="0">
              <a:solidFill>
                <a:srgbClr val="FFFF00"/>
              </a:solidFill>
              <a:latin typeface="Comic Sans MS" charset="0"/>
            </a:endParaRP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ดาเนียล</a:t>
            </a:r>
            <a:endParaRPr lang="en-US" b="1" i="1" smtClean="0">
              <a:solidFill>
                <a:srgbClr val="FFFF00"/>
              </a:solidFill>
              <a:latin typeface="Comic Sans MS" charset="0"/>
            </a:endParaRP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เอเสเคียล</a:t>
            </a:r>
            <a:endParaRPr lang="en-US" b="1" i="1" smtClean="0">
              <a:solidFill>
                <a:srgbClr val="FFFF00"/>
              </a:solidFill>
              <a:latin typeface="Comic Sans MS" charset="0"/>
            </a:endParaRP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โฮเชยา</a:t>
            </a:r>
            <a:endParaRPr lang="en-US" b="1" i="1" smtClean="0">
              <a:solidFill>
                <a:srgbClr val="FFFF00"/>
              </a:solidFill>
              <a:latin typeface="Comic Sans MS" charset="0"/>
            </a:endParaRP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โยเอล</a:t>
            </a:r>
            <a:endParaRPr lang="en-US" b="1" i="1" smtClean="0">
              <a:solidFill>
                <a:srgbClr val="FFFF00"/>
              </a:solidFill>
              <a:latin typeface="Comic Sans MS" charset="0"/>
            </a:endParaRP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อาโมส</a:t>
            </a:r>
            <a:endParaRPr lang="en-US" b="1" i="1" smtClean="0">
              <a:solidFill>
                <a:srgbClr val="FFFF00"/>
              </a:solidFill>
              <a:latin typeface="Comic Sans MS" charset="0"/>
            </a:endParaRP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โอบาดีห์</a:t>
            </a:r>
            <a:endParaRPr lang="en-US" b="1" i="1" smtClean="0">
              <a:solidFill>
                <a:srgbClr val="FFFF00"/>
              </a:solidFill>
              <a:latin typeface="Comic Sans MS" charset="0"/>
            </a:endParaRP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โยนาห์</a:t>
            </a:r>
            <a:r>
              <a:rPr lang="en-US" b="1" i="1" smtClean="0">
                <a:solidFill>
                  <a:srgbClr val="FFFF00"/>
                </a:solidFill>
                <a:latin typeface="Comic Sans MS" charset="0"/>
              </a:rPr>
              <a:t>…</a:t>
            </a:r>
          </a:p>
        </p:txBody>
      </p:sp>
      <p:sp>
        <p:nvSpPr>
          <p:cNvPr id="562218" name="Text Box 42"/>
          <p:cNvSpPr txBox="1">
            <a:spLocks noChangeArrowheads="1"/>
          </p:cNvSpPr>
          <p:nvPr/>
        </p:nvSpPr>
        <p:spPr bwMode="auto">
          <a:xfrm>
            <a:off x="1831975" y="7651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มีคาห์</a:t>
            </a:r>
            <a:endParaRPr lang="en-US" b="1" i="1" smtClean="0">
              <a:solidFill>
                <a:srgbClr val="FFFF00"/>
              </a:solidFill>
              <a:latin typeface="Comic Sans MS" charset="0"/>
            </a:endParaRP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นาฮูม</a:t>
            </a:r>
            <a:endParaRPr lang="en-US" b="1" i="1" smtClean="0">
              <a:solidFill>
                <a:srgbClr val="FFFF00"/>
              </a:solidFill>
              <a:latin typeface="Comic Sans MS" charset="0"/>
            </a:endParaRP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ฮาบากุก</a:t>
            </a:r>
            <a:endParaRPr lang="en-US" b="1" i="1" smtClean="0">
              <a:solidFill>
                <a:srgbClr val="FFFF00"/>
              </a:solidFill>
              <a:latin typeface="Comic Sans MS" charset="0"/>
            </a:endParaRP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เศฟันยาห์</a:t>
            </a:r>
            <a:endParaRPr lang="en-US" b="1" i="1" smtClean="0">
              <a:solidFill>
                <a:srgbClr val="FFFF00"/>
              </a:solidFill>
              <a:latin typeface="Comic Sans MS" charset="0"/>
            </a:endParaRP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ฮักกัย</a:t>
            </a:r>
            <a:endParaRPr lang="en-US" b="1" i="1" smtClean="0">
              <a:solidFill>
                <a:srgbClr val="FFFF00"/>
              </a:solidFill>
              <a:latin typeface="Comic Sans MS" charset="0"/>
            </a:endParaRP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เศคาริยาห์</a:t>
            </a:r>
            <a:endParaRPr lang="en-US" b="1" i="1" smtClean="0">
              <a:solidFill>
                <a:srgbClr val="FFFF00"/>
              </a:solidFill>
              <a:latin typeface="Comic Sans MS" charset="0"/>
            </a:endParaRP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มาคี</a:t>
            </a:r>
            <a:endParaRPr lang="en-US" b="1" i="1" smtClean="0">
              <a:solidFill>
                <a:srgbClr val="FFFF00"/>
              </a:solidFill>
              <a:latin typeface="Comic Sans MS" charset="0"/>
            </a:endParaRP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เอลียาห์</a:t>
            </a:r>
            <a:endParaRPr lang="en-US" b="1" i="1" smtClean="0">
              <a:solidFill>
                <a:srgbClr val="FFFF00"/>
              </a:solidFill>
              <a:latin typeface="Comic Sans MS" charset="0"/>
            </a:endParaRP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smtClean="0">
                <a:solidFill>
                  <a:srgbClr val="FFFF00"/>
                </a:solidFill>
                <a:latin typeface="Comic Sans MS" charset="0"/>
              </a:rPr>
              <a:t>เอลีชา</a:t>
            </a:r>
            <a:endParaRPr lang="en-US" b="1" i="1" smtClean="0">
              <a:solidFill>
                <a:srgbClr val="FFFF00"/>
              </a:solidFill>
              <a:latin typeface="Comic Sans MS" charset="0"/>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อิสยาห์ ถึง มาลาคี</a:t>
            </a:r>
            <a:endParaRPr lang="en-US" sz="1600" b="1" smtClean="0">
              <a:solidFill>
                <a:schemeClr val="tx1"/>
              </a:solidFill>
              <a:latin typeface="Comic Sans MS" charset="0"/>
            </a:endParaRPr>
          </a:p>
        </p:txBody>
      </p:sp>
      <p:grpSp>
        <p:nvGrpSpPr>
          <p:cNvPr id="90160" name="Group 54"/>
          <p:cNvGrpSpPr>
            <a:grpSpLocks/>
          </p:cNvGrpSpPr>
          <p:nvPr/>
        </p:nvGrpSpPr>
        <p:grpSpPr bwMode="auto">
          <a:xfrm>
            <a:off x="7951788" y="3436938"/>
            <a:ext cx="1047750" cy="1843087"/>
            <a:chOff x="5009" y="2165"/>
            <a:chExt cx="660" cy="1161"/>
          </a:xfrm>
        </p:grpSpPr>
        <p:grpSp>
          <p:nvGrpSpPr>
            <p:cNvPr id="90167" name="Group 55"/>
            <p:cNvGrpSpPr>
              <a:grpSpLocks/>
            </p:cNvGrpSpPr>
            <p:nvPr/>
          </p:nvGrpSpPr>
          <p:grpSpPr bwMode="auto">
            <a:xfrm>
              <a:off x="5009" y="2165"/>
              <a:ext cx="660" cy="1161"/>
              <a:chOff x="5009" y="2165"/>
              <a:chExt cx="660" cy="1161"/>
            </a:xfrm>
          </p:grpSpPr>
          <p:grpSp>
            <p:nvGrpSpPr>
              <p:cNvPr id="90170" name="Group 56"/>
              <p:cNvGrpSpPr>
                <a:grpSpLocks/>
              </p:cNvGrpSpPr>
              <p:nvPr/>
            </p:nvGrpSpPr>
            <p:grpSpPr bwMode="auto">
              <a:xfrm>
                <a:off x="5009" y="2165"/>
                <a:ext cx="660" cy="1161"/>
                <a:chOff x="5009" y="2165"/>
                <a:chExt cx="660" cy="1161"/>
              </a:xfrm>
            </p:grpSpPr>
            <p:grpSp>
              <p:nvGrpSpPr>
                <p:cNvPr id="90174" name="Group 57"/>
                <p:cNvGrpSpPr>
                  <a:grpSpLocks/>
                </p:cNvGrpSpPr>
                <p:nvPr/>
              </p:nvGrpSpPr>
              <p:grpSpPr bwMode="auto">
                <a:xfrm>
                  <a:off x="5009" y="2165"/>
                  <a:ext cx="660" cy="1161"/>
                  <a:chOff x="5009" y="2165"/>
                  <a:chExt cx="660" cy="1161"/>
                </a:xfrm>
              </p:grpSpPr>
              <p:grpSp>
                <p:nvGrpSpPr>
                  <p:cNvPr id="90176" name="Group 58"/>
                  <p:cNvGrpSpPr>
                    <a:grpSpLocks/>
                  </p:cNvGrpSpPr>
                  <p:nvPr/>
                </p:nvGrpSpPr>
                <p:grpSpPr bwMode="auto">
                  <a:xfrm>
                    <a:off x="5009" y="2165"/>
                    <a:ext cx="660" cy="1161"/>
                    <a:chOff x="5009" y="2165"/>
                    <a:chExt cx="660" cy="1161"/>
                  </a:xfrm>
                </p:grpSpPr>
                <p:grpSp>
                  <p:nvGrpSpPr>
                    <p:cNvPr id="90182" name="Group 59"/>
                    <p:cNvGrpSpPr>
                      <a:grpSpLocks/>
                    </p:cNvGrpSpPr>
                    <p:nvPr/>
                  </p:nvGrpSpPr>
                  <p:grpSpPr bwMode="auto">
                    <a:xfrm>
                      <a:off x="5009" y="2165"/>
                      <a:ext cx="660" cy="1161"/>
                      <a:chOff x="5009" y="2165"/>
                      <a:chExt cx="660" cy="1161"/>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200" name="Rectangle 76"/>
                      <p:cNvSpPr>
                        <a:spLocks noChangeArrowheads="1"/>
                      </p:cNvSpPr>
                      <p:nvPr/>
                    </p:nvSpPr>
                    <p:spPr bwMode="auto">
                      <a:xfrm>
                        <a:off x="5009" y="2165"/>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0183" name="Rectangle 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491"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 </a:t>
                    </a:r>
                  </a:p>
                </p:txBody>
              </p:sp>
              <p:sp>
                <p:nvSpPr>
                  <p:cNvPr id="90178" name="Rectangle 79"/>
                  <p:cNvSpPr>
                    <a:spLocks noChangeArrowheads="1"/>
                  </p:cNvSpPr>
                  <p:nvPr/>
                </p:nvSpPr>
                <p:spPr bwMode="auto">
                  <a:xfrm>
                    <a:off x="5042"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0179" name="Rectangle 80"/>
                  <p:cNvSpPr>
                    <a:spLocks noChangeArrowheads="1"/>
                  </p:cNvSpPr>
                  <p:nvPr/>
                </p:nvSpPr>
                <p:spPr bwMode="auto">
                  <a:xfrm>
                    <a:off x="5060" y="2503"/>
                    <a:ext cx="54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90180" name="Rectangle 81"/>
                  <p:cNvSpPr>
                    <a:spLocks noChangeArrowheads="1"/>
                  </p:cNvSpPr>
                  <p:nvPr/>
                </p:nvSpPr>
                <p:spPr bwMode="auto">
                  <a:xfrm>
                    <a:off x="5306" y="2615"/>
                    <a:ext cx="3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a:p>
                    <a:endParaRPr lang="en-US" sz="800" b="1">
                      <a:solidFill>
                        <a:srgbClr val="000000"/>
                      </a:solidFill>
                      <a:latin typeface="Helvetica" charset="0"/>
                    </a:endParaRPr>
                  </a:p>
                </p:txBody>
              </p:sp>
              <p:sp>
                <p:nvSpPr>
                  <p:cNvPr id="90181" name="Rectangle 82"/>
                  <p:cNvSpPr>
                    <a:spLocks noChangeArrowheads="1"/>
                  </p:cNvSpPr>
                  <p:nvPr/>
                </p:nvSpPr>
                <p:spPr bwMode="auto">
                  <a:xfrm>
                    <a:off x="5096"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381" cy="134"/>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sp>
            <p:nvSpPr>
              <p:cNvPr id="90171" name="Rectangle 84"/>
              <p:cNvSpPr>
                <a:spLocks noChangeArrowheads="1"/>
              </p:cNvSpPr>
              <p:nvPr/>
            </p:nvSpPr>
            <p:spPr bwMode="auto">
              <a:xfrm>
                <a:off x="5107" y="3048"/>
                <a:ext cx="2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800" b="1">
                  <a:solidFill>
                    <a:srgbClr val="000000"/>
                  </a:solidFill>
                  <a:latin typeface="Helvetica" charset="0"/>
                </a:endParaRPr>
              </a:p>
            </p:txBody>
          </p:sp>
        </p:grpSp>
        <p:sp>
          <p:nvSpPr>
            <p:cNvPr id="90168" name="Rectangle 87"/>
            <p:cNvSpPr>
              <a:spLocks noChangeArrowheads="1"/>
            </p:cNvSpPr>
            <p:nvPr/>
          </p:nvSpPr>
          <p:spPr bwMode="auto">
            <a:xfrm>
              <a:off x="5304" y="3146"/>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800" b="1">
                <a:solidFill>
                  <a:srgbClr val="000000"/>
                </a:solidFill>
                <a:latin typeface="Helvetica" charset="0"/>
              </a:endParaRPr>
            </a:p>
          </p:txBody>
        </p:sp>
        <p:sp>
          <p:nvSpPr>
            <p:cNvPr id="90169" name="Rectangle 88"/>
            <p:cNvSpPr>
              <a:spLocks noChangeArrowheads="1"/>
            </p:cNvSpPr>
            <p:nvPr/>
          </p:nvSpPr>
          <p:spPr bwMode="auto">
            <a:xfrm>
              <a:off x="5378" y="3047"/>
              <a:ext cx="11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sp>
        <p:nvSpPr>
          <p:cNvPr id="90162"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0163" name="Group 89"/>
          <p:cNvGrpSpPr>
            <a:grpSpLocks/>
          </p:cNvGrpSpPr>
          <p:nvPr/>
        </p:nvGrpSpPr>
        <p:grpSpPr bwMode="auto">
          <a:xfrm>
            <a:off x="519113" y="117475"/>
            <a:ext cx="854075" cy="1720850"/>
            <a:chOff x="519113" y="312738"/>
            <a:chExt cx="854075" cy="1910769"/>
          </a:xfrm>
        </p:grpSpPr>
        <p:sp>
          <p:nvSpPr>
            <p:cNvPr id="91" name="Rectangle 9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192338" y="3475038"/>
            <a:ext cx="2928937" cy="828675"/>
          </a:xfrm>
          <a:prstGeom prst="rect">
            <a:avLst/>
          </a:prstGeom>
          <a:ln w="12700">
            <a:miter lim="800000"/>
            <a:headEnd/>
            <a:tailEnd/>
          </a:ln>
        </p:spPr>
        <p:txBody>
          <a:bodyPr wrap="none" lIns="90487" tIns="44450" rIns="90487" bIns="44450">
            <a:spAutoFit/>
          </a:bodyPr>
          <a:lstStyle/>
          <a:p>
            <a:pPr>
              <a:defRPr/>
            </a:pPr>
            <a:r>
              <a:rPr lang="th-TH" sz="4800" b="1" i="1">
                <a:solidFill>
                  <a:srgbClr val="20E8FA"/>
                </a:solidFill>
                <a:latin typeface="Times" charset="0"/>
                <a:ea typeface="ＭＳ Ｐゴシック" charset="0"/>
                <a:cs typeface="ＭＳ Ｐゴシック" charset="0"/>
              </a:rPr>
              <a:t>ผู้เผยพระวจนะ</a:t>
            </a:r>
            <a:endParaRPr lang="en-US" sz="4800" b="1" i="1">
              <a:solidFill>
                <a:srgbClr val="20E8FA"/>
              </a:solidFill>
              <a:latin typeface="Times"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134100" y="1287463"/>
            <a:ext cx="1289050" cy="1435100"/>
            <a:chOff x="1084" y="711"/>
            <a:chExt cx="2950" cy="2769"/>
          </a:xfrm>
        </p:grpSpPr>
        <p:grpSp>
          <p:nvGrpSpPr>
            <p:cNvPr id="92249" name="Group 114"/>
            <p:cNvGrpSpPr>
              <a:grpSpLocks/>
            </p:cNvGrpSpPr>
            <p:nvPr/>
          </p:nvGrpSpPr>
          <p:grpSpPr bwMode="auto">
            <a:xfrm>
              <a:off x="1084" y="711"/>
              <a:ext cx="2950" cy="2769"/>
              <a:chOff x="2707" y="548"/>
              <a:chExt cx="2950" cy="2769"/>
            </a:xfrm>
          </p:grpSpPr>
          <p:grpSp>
            <p:nvGrpSpPr>
              <p:cNvPr id="92255" name="Group 115"/>
              <p:cNvGrpSpPr>
                <a:grpSpLocks/>
              </p:cNvGrpSpPr>
              <p:nvPr/>
            </p:nvGrpSpPr>
            <p:grpSpPr bwMode="auto">
              <a:xfrm>
                <a:off x="3180" y="1046"/>
                <a:ext cx="2105" cy="1421"/>
                <a:chOff x="578" y="2316"/>
                <a:chExt cx="2105" cy="1421"/>
              </a:xfrm>
            </p:grpSpPr>
            <p:sp>
              <p:nvSpPr>
                <p:cNvPr id="9225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5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5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5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5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91238" y="3305175"/>
            <a:ext cx="1289050" cy="1435100"/>
            <a:chOff x="1084" y="711"/>
            <a:chExt cx="2950" cy="2769"/>
          </a:xfrm>
        </p:grpSpPr>
        <p:grpSp>
          <p:nvGrpSpPr>
            <p:cNvPr id="92239" name="Group 114"/>
            <p:cNvGrpSpPr>
              <a:grpSpLocks/>
            </p:cNvGrpSpPr>
            <p:nvPr/>
          </p:nvGrpSpPr>
          <p:grpSpPr bwMode="auto">
            <a:xfrm>
              <a:off x="1084" y="711"/>
              <a:ext cx="2950" cy="2769"/>
              <a:chOff x="2707" y="548"/>
              <a:chExt cx="2950" cy="2769"/>
            </a:xfrm>
          </p:grpSpPr>
          <p:grpSp>
            <p:nvGrpSpPr>
              <p:cNvPr id="92245" name="Group 115"/>
              <p:cNvGrpSpPr>
                <a:grpSpLocks/>
              </p:cNvGrpSpPr>
              <p:nvPr/>
            </p:nvGrpSpPr>
            <p:grpSpPr bwMode="auto">
              <a:xfrm>
                <a:off x="3180" y="1046"/>
                <a:ext cx="2105" cy="1421"/>
                <a:chOff x="578" y="2316"/>
                <a:chExt cx="2105" cy="1421"/>
              </a:xfrm>
            </p:grpSpPr>
            <p:sp>
              <p:nvSpPr>
                <p:cNvPr id="9224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224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224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224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4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4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4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24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6"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216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9216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4170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17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92173" name="Group 14"/>
          <p:cNvGrpSpPr>
            <a:grpSpLocks/>
          </p:cNvGrpSpPr>
          <p:nvPr/>
        </p:nvGrpSpPr>
        <p:grpSpPr bwMode="auto">
          <a:xfrm>
            <a:off x="901700" y="2603500"/>
            <a:ext cx="2201863" cy="1765300"/>
            <a:chOff x="568" y="1640"/>
            <a:chExt cx="1387" cy="1112"/>
          </a:xfrm>
        </p:grpSpPr>
        <p:grpSp>
          <p:nvGrpSpPr>
            <p:cNvPr id="92234"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2237"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38"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p:txBody>
      </p:sp>
      <p:sp>
        <p:nvSpPr>
          <p:cNvPr id="92175" name="Rectangle 21"/>
          <p:cNvSpPr>
            <a:spLocks noChangeArrowheads="1"/>
          </p:cNvSpPr>
          <p:nvPr/>
        </p:nvSpPr>
        <p:spPr bwMode="auto">
          <a:xfrm>
            <a:off x="3143250" y="2746375"/>
            <a:ext cx="26749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  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bg2"/>
              </a:solidFill>
              <a:latin typeface="Times" charset="0"/>
            </a:endParaRP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b="1" i="1">
                <a:solidFill>
                  <a:schemeClr val="tx1"/>
                </a:solidFill>
                <a:latin typeface="Helvetica" charset="0"/>
              </a:rPr>
              <a:t>ยนม.</a:t>
            </a:r>
            <a:r>
              <a:rPr lang="en-US" b="1" i="1">
                <a:solidFill>
                  <a:schemeClr val="tx1"/>
                </a:solidFill>
                <a:latin typeface="Helvetica" charset="0"/>
              </a:rPr>
              <a:t> 31: 31-33</a:t>
            </a:r>
          </a:p>
        </p:txBody>
      </p:sp>
      <p:sp>
        <p:nvSpPr>
          <p:cNvPr id="541738" name="Rectangle 42"/>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9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1660525" cy="520700"/>
          </a:xfrm>
          <a:prstGeom prst="rect">
            <a:avLst/>
          </a:prstGeom>
          <a:noFill/>
          <a:ln w="12700">
            <a:noFill/>
            <a:miter lim="800000"/>
            <a:headEnd/>
            <a:tailEnd/>
          </a:ln>
          <a:effectLst/>
        </p:spPr>
        <p:txBody>
          <a:bodyPr wrap="none" lIns="90487" tIns="44450" rIns="90487" bIns="44450">
            <a:spAutoFit/>
          </a:bodyPr>
          <a:lstStyle/>
          <a:p>
            <a:pPr>
              <a:defRPr/>
            </a:pPr>
            <a:r>
              <a:rPr lang="th-TH" b="1" i="1">
                <a:solidFill>
                  <a:schemeClr val="accent1"/>
                </a:solidFill>
              </a:rPr>
              <a:t>ผู้เผยพระวจนะ</a:t>
            </a:r>
            <a:endParaRPr lang="en-US" b="1" i="1">
              <a:solidFill>
                <a:schemeClr val="accent1"/>
              </a:solidFill>
              <a:effectLst>
                <a:outerShdw blurRad="38100" dist="38100" dir="2700000" algn="tl">
                  <a:srgbClr val="000000"/>
                </a:outerShdw>
              </a:effectLst>
              <a:latin typeface="Times" charset="0"/>
            </a:endParaRPr>
          </a:p>
        </p:txBody>
      </p:sp>
      <p:sp>
        <p:nvSpPr>
          <p:cNvPr id="92195"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92197"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30527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Chron. 17:3-15</a:t>
            </a: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1990" name="Text Box 294"/>
          <p:cNvSpPr txBox="1">
            <a:spLocks noChangeArrowheads="1"/>
          </p:cNvSpPr>
          <p:nvPr/>
        </p:nvSpPr>
        <p:spPr bwMode="auto">
          <a:xfrm>
            <a:off x="6149975" y="3587750"/>
            <a:ext cx="1630363" cy="4064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80000"/>
              </a:lnSpc>
              <a:spcBef>
                <a:spcPct val="50000"/>
              </a:spcBef>
              <a:defRPr/>
            </a:pPr>
            <a:r>
              <a:rPr lang="th-TH" sz="2400" b="1" smtClean="0">
                <a:solidFill>
                  <a:srgbClr val="FFEA18"/>
                </a:solidFill>
                <a:latin typeface="Arial" charset="0"/>
              </a:rPr>
              <a:t>พันธสัญญาใหม่</a:t>
            </a:r>
            <a:endParaRPr lang="en-US" sz="2400" b="1" smtClean="0">
              <a:solidFill>
                <a:srgbClr val="FFEA18"/>
              </a:solidFill>
              <a:latin typeface="Arial" charset="0"/>
            </a:endParaRPr>
          </a:p>
        </p:txBody>
      </p:sp>
      <p:sp>
        <p:nvSpPr>
          <p:cNvPr id="92202" name="Rectangle 295"/>
          <p:cNvSpPr>
            <a:spLocks noChangeArrowheads="1"/>
          </p:cNvSpPr>
          <p:nvPr/>
        </p:nvSpPr>
        <p:spPr bwMode="auto">
          <a:xfrm>
            <a:off x="3429000" y="25796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grpSp>
        <p:nvGrpSpPr>
          <p:cNvPr id="92203"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en-US" sz="2400" b="1">
                <a:solidFill>
                  <a:srgbClr val="FFEA18"/>
                </a:solidFill>
                <a:latin typeface="Arial" charset="0"/>
                <a:ea typeface="ＭＳ Ｐゴシック" charset="0"/>
                <a:cs typeface="ＭＳ Ｐゴシック" charset="0"/>
              </a:rPr>
              <a:t>The New Covenant</a:t>
            </a:r>
            <a:endParaRPr lang="en-US">
              <a:latin typeface="Times" charset="0"/>
              <a:ea typeface="ＭＳ Ｐゴシック" charset="0"/>
              <a:cs typeface="ＭＳ Ｐゴシック" charset="0"/>
            </a:endParaRPr>
          </a:p>
        </p:txBody>
      </p:sp>
      <p:sp>
        <p:nvSpPr>
          <p:cNvPr id="92205"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grpSp>
        <p:nvGrpSpPr>
          <p:cNvPr id="92206" name="Group 110"/>
          <p:cNvGrpSpPr>
            <a:grpSpLocks/>
          </p:cNvGrpSpPr>
          <p:nvPr/>
        </p:nvGrpSpPr>
        <p:grpSpPr bwMode="auto">
          <a:xfrm>
            <a:off x="7810500" y="3460750"/>
            <a:ext cx="1119188" cy="1843088"/>
            <a:chOff x="4964" y="2165"/>
            <a:chExt cx="705" cy="1161"/>
          </a:xfrm>
        </p:grpSpPr>
        <p:sp>
          <p:nvSpPr>
            <p:cNvPr id="92215"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16"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2217"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2218"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9"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220"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2221"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2"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3"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4"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5"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6"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8"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9"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0"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1" name="Rectangle 127"/>
            <p:cNvSpPr>
              <a:spLocks noChangeArrowheads="1"/>
            </p:cNvSpPr>
            <p:nvPr/>
          </p:nvSpPr>
          <p:spPr bwMode="auto">
            <a:xfrm>
              <a:off x="4964" y="2165"/>
              <a:ext cx="6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2207"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74" name="Rectangle 129"/>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2209" name="Rectangle 130"/>
          <p:cNvSpPr>
            <a:spLocks noChangeArrowheads="1"/>
          </p:cNvSpPr>
          <p:nvPr/>
        </p:nvSpPr>
        <p:spPr bwMode="auto">
          <a:xfrm>
            <a:off x="8032750" y="3973513"/>
            <a:ext cx="811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176" name="Rectangle 131"/>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nvGrpSpPr>
          <p:cNvPr id="92211" name="Group 132"/>
          <p:cNvGrpSpPr>
            <a:grpSpLocks/>
          </p:cNvGrpSpPr>
          <p:nvPr/>
        </p:nvGrpSpPr>
        <p:grpSpPr bwMode="auto">
          <a:xfrm>
            <a:off x="8061325" y="4151313"/>
            <a:ext cx="931863" cy="377825"/>
            <a:chOff x="5078" y="2615"/>
            <a:chExt cx="587" cy="238"/>
          </a:xfrm>
        </p:grpSpPr>
        <p:sp>
          <p:nvSpPr>
            <p:cNvPr id="92212"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2213"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92214"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57732" name="Rectangle 4"/>
          <p:cNvSpPr>
            <a:spLocks noChangeArrowheads="1"/>
          </p:cNvSpPr>
          <p:nvPr/>
        </p:nvSpPr>
        <p:spPr bwMode="auto">
          <a:xfrm>
            <a:off x="804863" y="2725738"/>
            <a:ext cx="7397750"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th-TH" altLang="ja-JP" sz="3200" b="1">
                <a:solidFill>
                  <a:schemeClr val="tx1"/>
                </a:solidFill>
                <a:latin typeface="Times" charset="0"/>
              </a:rPr>
              <a:t>นี่​แน่ะ วัน​เวลา​จะ​มา​ถึง ซึ่ง​เรา​จะ​ทำ</a:t>
            </a:r>
            <a:r>
              <a:rPr lang="en-US" altLang="ja-JP" sz="3200" b="1">
                <a:solidFill>
                  <a:schemeClr val="tx1"/>
                </a:solidFill>
                <a:latin typeface="Times" charset="0"/>
              </a:rPr>
              <a:t> </a:t>
            </a:r>
            <a:r>
              <a:rPr lang="th-TH" altLang="ja-JP" sz="3200" b="1">
                <a:solidFill>
                  <a:srgbClr val="EEFF4B"/>
                </a:solidFill>
                <a:latin typeface="Times" charset="0"/>
              </a:rPr>
              <a:t>พันธสัญญาใหม่</a:t>
            </a:r>
            <a:endParaRPr lang="en-US" altLang="ja-JP" sz="3200" b="1">
              <a:solidFill>
                <a:schemeClr val="folHlink"/>
              </a:solidFill>
              <a:latin typeface="Times" charset="0"/>
            </a:endParaRPr>
          </a:p>
          <a:p>
            <a:pPr>
              <a:defRPr/>
            </a:pPr>
            <a:endParaRPr lang="en-US" sz="3200" b="1">
              <a:solidFill>
                <a:schemeClr val="folHlink"/>
              </a:solidFill>
              <a:latin typeface="Times"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000" b="1" smtClean="0">
                <a:solidFill>
                  <a:srgbClr val="FFFF00"/>
                </a:solidFill>
                <a:latin typeface="Comic Sans MS" charset="0"/>
              </a:rPr>
              <a:t>​พระ​เมส​สิ​ยาห์ที่ทรงสัญญาไว้</a:t>
            </a:r>
            <a:r>
              <a:rPr lang="en-US" sz="4000" b="1" smtClean="0">
                <a:solidFill>
                  <a:srgbClr val="FFFF00"/>
                </a:solidFill>
                <a:latin typeface="Comic Sans MS" charset="0"/>
              </a:rPr>
              <a:t>!</a:t>
            </a:r>
          </a:p>
        </p:txBody>
      </p:sp>
      <p:sp>
        <p:nvSpPr>
          <p:cNvPr id="457764" name="Rectangle 36"/>
          <p:cNvSpPr>
            <a:spLocks noChangeArrowheads="1"/>
          </p:cNvSpPr>
          <p:nvPr/>
        </p:nvSpPr>
        <p:spPr bwMode="auto">
          <a:xfrm>
            <a:off x="712788" y="3225800"/>
            <a:ext cx="7397750"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0F90C7"/>
                </a:solidFill>
                <a:latin typeface="Times" charset="0"/>
              </a:rPr>
              <a:t>กับ​เชื้อ​สาย​ของ​อิส​รา​เอล​และ​เชื้อ​สาย​ของ​ยู​ดาห์</a:t>
            </a:r>
            <a:r>
              <a:rPr lang="ja-JP" altLang="en-US" sz="3200" b="1">
                <a:solidFill>
                  <a:srgbClr val="0F90C7"/>
                </a:solidFill>
                <a:latin typeface="Times" charset="0"/>
              </a:rPr>
              <a:t>”</a:t>
            </a:r>
            <a:endParaRPr lang="en-US" sz="3200" b="1">
              <a:solidFill>
                <a:srgbClr val="0F90C7"/>
              </a:solidFill>
              <a:latin typeface="Times" charset="0"/>
            </a:endParaRPr>
          </a:p>
        </p:txBody>
      </p:sp>
      <p:sp>
        <p:nvSpPr>
          <p:cNvPr id="94213"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4"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4895850" y="2735263"/>
            <a:ext cx="3001963"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94216" name="Group 110"/>
          <p:cNvGrpSpPr>
            <a:grpSpLocks/>
          </p:cNvGrpSpPr>
          <p:nvPr/>
        </p:nvGrpSpPr>
        <p:grpSpPr bwMode="auto">
          <a:xfrm>
            <a:off x="7810500" y="3460750"/>
            <a:ext cx="1119188" cy="1843088"/>
            <a:chOff x="4964" y="2165"/>
            <a:chExt cx="705" cy="1161"/>
          </a:xfrm>
        </p:grpSpPr>
        <p:sp>
          <p:nvSpPr>
            <p:cNvPr id="94232"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33"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4234"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4235"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6"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4237"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4238"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1"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2"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3"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4"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5"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6"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7"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8" name="Rectangle 127"/>
            <p:cNvSpPr>
              <a:spLocks noChangeArrowheads="1"/>
            </p:cNvSpPr>
            <p:nvPr/>
          </p:nvSpPr>
          <p:spPr bwMode="auto">
            <a:xfrm>
              <a:off x="4964" y="2165"/>
              <a:ext cx="61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4217"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4219" name="Rectangle 130"/>
          <p:cNvSpPr>
            <a:spLocks noChangeArrowheads="1"/>
          </p:cNvSpPr>
          <p:nvPr/>
        </p:nvSpPr>
        <p:spPr bwMode="auto">
          <a:xfrm>
            <a:off x="8032750" y="3973513"/>
            <a:ext cx="8112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57859" name="Rectangle 131"/>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nvGrpSpPr>
          <p:cNvPr id="94221" name="Group 132"/>
          <p:cNvGrpSpPr>
            <a:grpSpLocks/>
          </p:cNvGrpSpPr>
          <p:nvPr/>
        </p:nvGrpSpPr>
        <p:grpSpPr bwMode="auto">
          <a:xfrm>
            <a:off x="8061325" y="4151313"/>
            <a:ext cx="931863" cy="377825"/>
            <a:chOff x="5078" y="2615"/>
            <a:chExt cx="587" cy="238"/>
          </a:xfrm>
        </p:grpSpPr>
        <p:sp>
          <p:nvSpPr>
            <p:cNvPr id="94229" name="Rectangle 13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4230" name="Rectangle 13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94231" name="Rectangle 13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sp>
        <p:nvSpPr>
          <p:cNvPr id="94223"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4224"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 name="Rectangle 3"/>
          <p:cNvSpPr>
            <a:spLocks noChangeArrowheads="1"/>
          </p:cNvSpPr>
          <p:nvPr/>
        </p:nvSpPr>
        <p:spPr bwMode="auto">
          <a:xfrm>
            <a:off x="1717675" y="1828800"/>
            <a:ext cx="6580188" cy="5826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th-TH" sz="3200" b="1">
                <a:solidFill>
                  <a:schemeClr val="folHlink"/>
                </a:solidFill>
                <a:latin typeface="Times" charset="0"/>
              </a:rPr>
              <a:t>พันธสัญญาใหม่</a:t>
            </a:r>
            <a:endParaRPr lang="en-US" sz="3200" b="1">
              <a:solidFill>
                <a:schemeClr val="tx2"/>
              </a:solidFill>
              <a:latin typeface="Times"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th-TH" sz="3200" b="1">
                <a:solidFill>
                  <a:schemeClr val="tx1"/>
                </a:solidFill>
                <a:latin typeface="Times" charset="0"/>
                <a:ea typeface="ＭＳ Ｐゴシック" charset="0"/>
                <a:cs typeface="ＭＳ Ｐゴシック" charset="0"/>
              </a:rPr>
              <a:t>เยเรมีย์</a:t>
            </a:r>
            <a:r>
              <a:rPr lang="en-US" sz="3200" b="1">
                <a:solidFill>
                  <a:schemeClr val="tx1"/>
                </a:solidFill>
                <a:latin typeface="Times" charset="0"/>
                <a:ea typeface="ＭＳ Ｐゴシック" charset="0"/>
                <a:cs typeface="ＭＳ Ｐゴシック" charset="0"/>
              </a:rPr>
              <a:t> 31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6259"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0"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i="1" smtClean="0">
                <a:solidFill>
                  <a:srgbClr val="00FF00"/>
                </a:solidFill>
                <a:latin typeface="Arial" charset="0"/>
              </a:rPr>
              <a:t>ปฐมกาล</a:t>
            </a:r>
            <a:r>
              <a:rPr lang="en-US" sz="3200" b="1" i="1" smtClean="0">
                <a:solidFill>
                  <a:srgbClr val="00FF00"/>
                </a:solidFill>
                <a:latin typeface="Arial" charset="0"/>
              </a:rPr>
              <a:t> 12: 1-3</a:t>
            </a: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th-TH" altLang="ja-JP" sz="3200" b="1">
                <a:solidFill>
                  <a:srgbClr val="FAFD00"/>
                </a:solidFill>
                <a:latin typeface="Arial" charset="0"/>
              </a:rPr>
              <a:t>การทรงเรียก</a:t>
            </a:r>
            <a:r>
              <a:rPr lang="ja-JP" altLang="en-US" sz="3200" b="1">
                <a:solidFill>
                  <a:srgbClr val="FAFD00"/>
                </a:solidFill>
                <a:latin typeface="Arial" charset="0"/>
              </a:rPr>
              <a:t>”</a:t>
            </a:r>
            <a:r>
              <a:rPr lang="en-US" altLang="ja-JP"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6264"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6265" name="Group 26"/>
          <p:cNvGrpSpPr>
            <a:grpSpLocks/>
          </p:cNvGrpSpPr>
          <p:nvPr/>
        </p:nvGrpSpPr>
        <p:grpSpPr bwMode="auto">
          <a:xfrm>
            <a:off x="7872413" y="3436938"/>
            <a:ext cx="1146175" cy="1843087"/>
            <a:chOff x="4959" y="2165"/>
            <a:chExt cx="722" cy="1161"/>
          </a:xfrm>
        </p:grpSpPr>
        <p:sp>
          <p:nvSpPr>
            <p:cNvPr id="96280"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1"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6282"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6283"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4"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6285"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6286"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7"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8"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9"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0"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Rectangle 43"/>
            <p:cNvSpPr>
              <a:spLocks noChangeArrowheads="1"/>
            </p:cNvSpPr>
            <p:nvPr/>
          </p:nvSpPr>
          <p:spPr bwMode="auto">
            <a:xfrm>
              <a:off x="4959" y="2165"/>
              <a:ext cx="6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sp>
          <p:nvSpPr>
            <p:cNvPr id="96297" name="Rectangle 4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6299" name="Rectangle 46"/>
            <p:cNvSpPr>
              <a:spLocks noChangeArrowheads="1"/>
            </p:cNvSpPr>
            <p:nvPr/>
          </p:nvSpPr>
          <p:spPr bwMode="auto">
            <a:xfrm>
              <a:off x="5060" y="2503"/>
              <a:ext cx="5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632879" name="Rectangle 47"/>
            <p:cNvSpPr>
              <a:spLocks noChangeArrowheads="1"/>
            </p:cNvSpPr>
            <p:nvPr/>
          </p:nvSpPr>
          <p:spPr bwMode="auto">
            <a:xfrm>
              <a:off x="5041" y="2824"/>
              <a:ext cx="381" cy="134"/>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nvGrpSpPr>
            <p:cNvPr id="96301" name="Group 48"/>
            <p:cNvGrpSpPr>
              <a:grpSpLocks/>
            </p:cNvGrpSpPr>
            <p:nvPr/>
          </p:nvGrpSpPr>
          <p:grpSpPr bwMode="auto">
            <a:xfrm>
              <a:off x="5078" y="2615"/>
              <a:ext cx="603" cy="238"/>
              <a:chOff x="5078" y="2615"/>
              <a:chExt cx="603" cy="238"/>
            </a:xfrm>
          </p:grpSpPr>
          <p:sp>
            <p:nvSpPr>
              <p:cNvPr id="96302" name="Rectangle 4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6303" name="Rectangle 50"/>
              <p:cNvSpPr>
                <a:spLocks noChangeArrowheads="1"/>
              </p:cNvSpPr>
              <p:nvPr/>
            </p:nvSpPr>
            <p:spPr bwMode="auto">
              <a:xfrm>
                <a:off x="5322"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4" name="Rectangle 5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6"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6" name="Group 54"/>
          <p:cNvGrpSpPr>
            <a:grpSpLocks/>
          </p:cNvGrpSpPr>
          <p:nvPr/>
        </p:nvGrpSpPr>
        <p:grpSpPr bwMode="auto">
          <a:xfrm>
            <a:off x="1241425" y="3643313"/>
            <a:ext cx="6813550" cy="2449512"/>
            <a:chOff x="784" y="2304"/>
            <a:chExt cx="4292" cy="1543"/>
          </a:xfrm>
        </p:grpSpPr>
        <p:sp>
          <p:nvSpPr>
            <p:cNvPr id="632887" name="Rectangle 55"/>
            <p:cNvSpPr>
              <a:spLocks noChangeArrowheads="1"/>
            </p:cNvSpPr>
            <p:nvPr/>
          </p:nvSpPr>
          <p:spPr bwMode="auto">
            <a:xfrm>
              <a:off x="2427" y="3248"/>
              <a:ext cx="847"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2 </a:t>
              </a:r>
              <a:r>
                <a:rPr lang="th-TH" b="1" i="1">
                  <a:solidFill>
                    <a:srgbClr val="00FF00"/>
                  </a:solidFill>
                  <a:latin typeface="Arial" charset="0"/>
                </a:rPr>
                <a:t>ซามูเอล</a:t>
              </a:r>
              <a:endParaRPr lang="en-US" b="1" i="1">
                <a:solidFill>
                  <a:srgbClr val="00FF00"/>
                </a:solidFill>
                <a:latin typeface="Arial" charset="0"/>
              </a:endParaRPr>
            </a:p>
            <a:p>
              <a:pPr algn="ctr">
                <a:defRPr/>
              </a:pPr>
              <a:r>
                <a:rPr lang="en-US" b="1" i="1">
                  <a:solidFill>
                    <a:srgbClr val="00FF00"/>
                  </a:solidFill>
                  <a:latin typeface="Arial" charset="0"/>
                </a:rPr>
                <a:t>7:4 -16</a:t>
              </a:r>
            </a:p>
          </p:txBody>
        </p:sp>
        <p:sp>
          <p:nvSpPr>
            <p:cNvPr id="632888" name="Rectangle 56"/>
            <p:cNvSpPr>
              <a:spLocks noChangeArrowheads="1"/>
            </p:cNvSpPr>
            <p:nvPr/>
          </p:nvSpPr>
          <p:spPr bwMode="auto">
            <a:xfrm>
              <a:off x="784" y="3247"/>
              <a:ext cx="1336"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th-TH" b="1" i="1">
                  <a:solidFill>
                    <a:srgbClr val="00FF00"/>
                  </a:solidFill>
                  <a:latin typeface="Arial" charset="0"/>
                </a:rPr>
                <a:t>เฉลยธรรมบัญญัติ</a:t>
              </a:r>
              <a:endParaRPr lang="en-US" b="1" i="1">
                <a:solidFill>
                  <a:srgbClr val="00FF00"/>
                </a:solidFill>
                <a:latin typeface="Arial" charset="0"/>
              </a:endParaRPr>
            </a:p>
            <a:p>
              <a:pPr algn="ctr">
                <a:defRPr/>
              </a:pPr>
              <a:r>
                <a:rPr lang="en-US" b="1" i="1">
                  <a:solidFill>
                    <a:srgbClr val="00FF00"/>
                  </a:solidFill>
                  <a:latin typeface="Arial" charset="0"/>
                </a:rPr>
                <a:t>30:1-10</a:t>
              </a:r>
            </a:p>
          </p:txBody>
        </p:sp>
        <p:sp>
          <p:nvSpPr>
            <p:cNvPr id="632889" name="Rectangle 57"/>
            <p:cNvSpPr>
              <a:spLocks noChangeArrowheads="1"/>
            </p:cNvSpPr>
            <p:nvPr/>
          </p:nvSpPr>
          <p:spPr bwMode="auto">
            <a:xfrm>
              <a:off x="3698" y="3246"/>
              <a:ext cx="102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th-TH" b="1" i="1">
                  <a:solidFill>
                    <a:srgbClr val="00FF00"/>
                  </a:solidFill>
                  <a:latin typeface="Arial" charset="0"/>
                </a:rPr>
                <a:t>เยเรมีย์</a:t>
              </a:r>
              <a:endParaRPr lang="en-US" b="1" i="1">
                <a:solidFill>
                  <a:srgbClr val="00FF00"/>
                </a:solidFill>
                <a:latin typeface="Arial" charset="0"/>
              </a:endParaRPr>
            </a:p>
            <a:p>
              <a:pPr algn="ctr">
                <a:defRPr/>
              </a:pPr>
              <a:r>
                <a:rPr lang="en-US" b="1" i="1">
                  <a:solidFill>
                    <a:srgbClr val="00FF00"/>
                  </a:solidFill>
                  <a:latin typeface="Arial" charset="0"/>
                </a:rPr>
                <a:t>31:31-33</a:t>
              </a: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smtClean="0">
                  <a:solidFill>
                    <a:srgbClr val="00FF00"/>
                  </a:solidFill>
                  <a:latin typeface="Arial" charset="0"/>
                </a:rPr>
                <a:t>พระพร</a:t>
              </a:r>
              <a:endParaRPr lang="en-US" sz="3600" b="1" smtClean="0">
                <a:solidFill>
                  <a:srgbClr val="00FF00"/>
                </a:solidFill>
                <a:latin typeface="Arial" charset="0"/>
              </a:endParaRP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smtClean="0">
                  <a:solidFill>
                    <a:srgbClr val="00FF00"/>
                  </a:solidFill>
                  <a:latin typeface="Arial" charset="0"/>
                </a:rPr>
                <a:t>พงศ์พันธุ์</a:t>
              </a:r>
              <a:endParaRPr lang="en-US" sz="3600" b="1" smtClean="0">
                <a:solidFill>
                  <a:srgbClr val="00FF00"/>
                </a:solidFill>
                <a:latin typeface="Arial" charset="0"/>
              </a:endParaRP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smtClean="0">
                  <a:solidFill>
                    <a:srgbClr val="00FF00"/>
                  </a:solidFill>
                  <a:latin typeface="Arial" charset="0"/>
                </a:rPr>
                <a:t>ดินแดน</a:t>
              </a:r>
              <a:endParaRPr lang="en-US" sz="3600" b="1" smtClean="0">
                <a:solidFill>
                  <a:srgbClr val="00FF00"/>
                </a:solidFill>
                <a:latin typeface="Arial" charset="0"/>
              </a:endParaRP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smtClean="0">
                  <a:solidFill>
                    <a:srgbClr val="FAFD00"/>
                  </a:solidFill>
                  <a:latin typeface="Arial" charset="0"/>
                </a:rPr>
                <a:t>ดินแดน</a:t>
              </a:r>
              <a:endParaRPr lang="en-US" sz="4000" smtClean="0">
                <a:solidFill>
                  <a:srgbClr val="FAFD00"/>
                </a:solidFill>
                <a:latin typeface="Arial" charset="0"/>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smtClean="0">
                  <a:solidFill>
                    <a:srgbClr val="FAFD00"/>
                  </a:solidFill>
                  <a:latin typeface="Arial" charset="0"/>
                </a:rPr>
                <a:t>ใหม่</a:t>
              </a:r>
              <a:endParaRPr lang="en-US" sz="4000" smtClean="0">
                <a:solidFill>
                  <a:srgbClr val="FAFD00"/>
                </a:solidFill>
                <a:latin typeface="Arial" charset="0"/>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smtClean="0">
                  <a:solidFill>
                    <a:srgbClr val="FAFD00"/>
                  </a:solidFill>
                  <a:latin typeface="Arial" charset="0"/>
                </a:rPr>
                <a:t>ดาวิด</a:t>
              </a:r>
              <a:endParaRPr lang="en-US" sz="4000" smtClean="0">
                <a:solidFill>
                  <a:srgbClr val="FAFD00"/>
                </a:solidFill>
                <a:latin typeface="Arial" charset="0"/>
              </a:endParaRPr>
            </a:p>
          </p:txBody>
        </p:sp>
      </p:gr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th-TH"/>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b="1">
                <a:solidFill>
                  <a:srgbClr val="FAFD00"/>
                </a:solidFill>
                <a:latin typeface="Arial" charset="0"/>
                <a:ea typeface="ＭＳ Ｐゴシック" charset="0"/>
                <a:cs typeface="ＭＳ Ｐゴシック" charset="0"/>
              </a:rPr>
              <a:t>พันธสัญญาต่ออับราฮัม </a:t>
            </a:r>
            <a:r>
              <a:rPr lang="en-US" sz="2400" b="1">
                <a:solidFill>
                  <a:srgbClr val="FAFD00"/>
                </a:solidFill>
                <a:latin typeface="Arial" charset="0"/>
                <a:ea typeface="ＭＳ Ｐゴシック" charset="0"/>
                <a:cs typeface="ＭＳ Ｐゴシック" charset="0"/>
              </a:rPr>
              <a:t>(The Abrahamic Covenant)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32899"/>
                                        </p:tgtEl>
                                        <p:attrNameLst>
                                          <p:attrName>style.visibility</p:attrName>
                                        </p:attrNameLst>
                                      </p:cBhvr>
                                      <p:to>
                                        <p:strVal val="visible"/>
                                      </p:to>
                                    </p:set>
                                    <p:animEffect transition="in" filter="wipe(left)">
                                      <p:cBhvr>
                                        <p:cTn id="16"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13"/>
          <p:cNvGrpSpPr>
            <a:grpSpLocks/>
          </p:cNvGrpSpPr>
          <p:nvPr/>
        </p:nvGrpSpPr>
        <p:grpSpPr bwMode="auto">
          <a:xfrm>
            <a:off x="6134100" y="1287463"/>
            <a:ext cx="1289050" cy="1435100"/>
            <a:chOff x="1084" y="711"/>
            <a:chExt cx="2950" cy="2769"/>
          </a:xfrm>
        </p:grpSpPr>
        <p:grpSp>
          <p:nvGrpSpPr>
            <p:cNvPr id="98400" name="Group 114"/>
            <p:cNvGrpSpPr>
              <a:grpSpLocks/>
            </p:cNvGrpSpPr>
            <p:nvPr/>
          </p:nvGrpSpPr>
          <p:grpSpPr bwMode="auto">
            <a:xfrm>
              <a:off x="1084" y="711"/>
              <a:ext cx="2950" cy="2769"/>
              <a:chOff x="2707" y="548"/>
              <a:chExt cx="2950" cy="2769"/>
            </a:xfrm>
          </p:grpSpPr>
          <p:grpSp>
            <p:nvGrpSpPr>
              <p:cNvPr id="98406" name="Group 115"/>
              <p:cNvGrpSpPr>
                <a:grpSpLocks/>
              </p:cNvGrpSpPr>
              <p:nvPr/>
            </p:nvGrpSpPr>
            <p:grpSpPr bwMode="auto">
              <a:xfrm>
                <a:off x="3180" y="1046"/>
                <a:ext cx="2105" cy="1421"/>
                <a:chOff x="578" y="2316"/>
                <a:chExt cx="2105" cy="1421"/>
              </a:xfrm>
            </p:grpSpPr>
            <p:sp>
              <p:nvSpPr>
                <p:cNvPr id="9840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40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407"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401"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2"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3"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4"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405"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6" name="Group 113"/>
          <p:cNvGrpSpPr>
            <a:grpSpLocks/>
          </p:cNvGrpSpPr>
          <p:nvPr/>
        </p:nvGrpSpPr>
        <p:grpSpPr bwMode="auto">
          <a:xfrm>
            <a:off x="6091238" y="3305175"/>
            <a:ext cx="1289050" cy="1435100"/>
            <a:chOff x="1084" y="711"/>
            <a:chExt cx="2950" cy="2769"/>
          </a:xfrm>
        </p:grpSpPr>
        <p:grpSp>
          <p:nvGrpSpPr>
            <p:cNvPr id="98390" name="Group 114"/>
            <p:cNvGrpSpPr>
              <a:grpSpLocks/>
            </p:cNvGrpSpPr>
            <p:nvPr/>
          </p:nvGrpSpPr>
          <p:grpSpPr bwMode="auto">
            <a:xfrm>
              <a:off x="1084" y="711"/>
              <a:ext cx="2950" cy="2769"/>
              <a:chOff x="2707" y="548"/>
              <a:chExt cx="2950" cy="2769"/>
            </a:xfrm>
          </p:grpSpPr>
          <p:grpSp>
            <p:nvGrpSpPr>
              <p:cNvPr id="98396" name="Group 115"/>
              <p:cNvGrpSpPr>
                <a:grpSpLocks/>
              </p:cNvGrpSpPr>
              <p:nvPr/>
            </p:nvGrpSpPr>
            <p:grpSpPr bwMode="auto">
              <a:xfrm>
                <a:off x="3180" y="1046"/>
                <a:ext cx="2105" cy="1421"/>
                <a:chOff x="578" y="2316"/>
                <a:chExt cx="2105" cy="1421"/>
              </a:xfrm>
            </p:grpSpPr>
            <p:sp>
              <p:nvSpPr>
                <p:cNvPr id="9839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39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98397"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98391"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2"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3"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4"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395"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4"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830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9831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983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97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9831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1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831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98318" name="Group 15"/>
          <p:cNvGrpSpPr>
            <a:grpSpLocks/>
          </p:cNvGrpSpPr>
          <p:nvPr/>
        </p:nvGrpSpPr>
        <p:grpSpPr bwMode="auto">
          <a:xfrm>
            <a:off x="869950" y="2571750"/>
            <a:ext cx="2201863" cy="1765300"/>
            <a:chOff x="568" y="1640"/>
            <a:chExt cx="1387" cy="1112"/>
          </a:xfrm>
        </p:grpSpPr>
        <p:grpSp>
          <p:nvGrpSpPr>
            <p:cNvPr id="98385"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838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8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8319" name="Rectangle 21"/>
          <p:cNvSpPr>
            <a:spLocks noChangeArrowheads="1"/>
          </p:cNvSpPr>
          <p:nvPr/>
        </p:nvSpPr>
        <p:spPr bwMode="auto">
          <a:xfrm>
            <a:off x="3033713" y="2246313"/>
            <a:ext cx="38989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a:p>
            <a:endParaRPr lang="en-US" b="1">
              <a:solidFill>
                <a:schemeClr val="bg2"/>
              </a:solidFill>
              <a:latin typeface="Times" charset="0"/>
            </a:endParaRPr>
          </a:p>
        </p:txBody>
      </p:sp>
      <p:sp>
        <p:nvSpPr>
          <p:cNvPr id="98320" name="Rectangle 22"/>
          <p:cNvSpPr>
            <a:spLocks noChangeArrowheads="1"/>
          </p:cNvSpPr>
          <p:nvPr/>
        </p:nvSpPr>
        <p:spPr bwMode="auto">
          <a:xfrm>
            <a:off x="3143250" y="2746375"/>
            <a:ext cx="25765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 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bg2"/>
              </a:solidFill>
              <a:latin typeface="Times" charset="0"/>
            </a:endParaRPr>
          </a:p>
        </p:txBody>
      </p:sp>
      <p:sp>
        <p:nvSpPr>
          <p:cNvPr id="9832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2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3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3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3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59819" name="Rectangle 43"/>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9833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7"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1660525" cy="520700"/>
          </a:xfrm>
          <a:prstGeom prst="rect">
            <a:avLst/>
          </a:prstGeom>
          <a:noFill/>
          <a:ln w="12700">
            <a:noFill/>
            <a:miter lim="800000"/>
            <a:headEnd/>
            <a:tailEnd/>
          </a:ln>
          <a:effectLst/>
        </p:spPr>
        <p:txBody>
          <a:bodyPr wrap="none" lIns="90487" tIns="44450" rIns="90487" bIns="44450">
            <a:spAutoFit/>
          </a:bodyPr>
          <a:lstStyle/>
          <a:p>
            <a:pPr>
              <a:defRPr/>
            </a:pPr>
            <a:r>
              <a:rPr lang="th-TH" b="1" i="1">
                <a:solidFill>
                  <a:schemeClr val="accent1"/>
                </a:solidFill>
              </a:rPr>
              <a:t>ผู้เผยพระวจนะ</a:t>
            </a:r>
            <a:endParaRPr lang="en-US" b="1" i="1">
              <a:solidFill>
                <a:schemeClr val="accent1"/>
              </a:solidFill>
              <a:effectLst>
                <a:outerShdw blurRad="38100" dist="38100" dir="2700000" algn="tl">
                  <a:srgbClr val="000000"/>
                </a:outerShdw>
              </a:effectLst>
              <a:latin typeface="Times" charset="0"/>
            </a:endParaRPr>
          </a:p>
        </p:txBody>
      </p:sp>
      <p:grpSp>
        <p:nvGrpSpPr>
          <p:cNvPr id="5" name="Group 194"/>
          <p:cNvGrpSpPr>
            <a:grpSpLocks/>
          </p:cNvGrpSpPr>
          <p:nvPr/>
        </p:nvGrpSpPr>
        <p:grpSpPr bwMode="auto">
          <a:xfrm>
            <a:off x="1254125" y="4618038"/>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เหนือ</a:t>
              </a:r>
              <a:r>
                <a:rPr lang="en-US" sz="2400" b="1">
                  <a:solidFill>
                    <a:srgbClr val="A8001C"/>
                  </a:solidFill>
                  <a:latin typeface="Comic Sans MS" charset="0"/>
                </a:rPr>
                <a:t>: </a:t>
              </a:r>
              <a:r>
                <a:rPr lang="th-TH" sz="2400" b="1">
                  <a:solidFill>
                    <a:srgbClr val="A8001C"/>
                  </a:solidFill>
                  <a:latin typeface="Comic Sans MS" charset="0"/>
                </a:rPr>
                <a:t>เย​โร​โบ​อัม</a:t>
              </a:r>
              <a:endParaRPr lang="en-US" b="1">
                <a:solidFill>
                  <a:srgbClr val="A8001C"/>
                </a:solidFill>
                <a:latin typeface="Comic Sans MS"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ใต้</a:t>
              </a:r>
              <a:r>
                <a:rPr lang="en-US" sz="2400" b="1">
                  <a:solidFill>
                    <a:srgbClr val="A8001C"/>
                  </a:solidFill>
                  <a:latin typeface="Comic Sans MS" charset="0"/>
                </a:rPr>
                <a:t>: </a:t>
              </a:r>
              <a:r>
                <a:rPr lang="th-TH" sz="2400" b="1">
                  <a:solidFill>
                    <a:srgbClr val="A8001C"/>
                  </a:solidFill>
                  <a:latin typeface="Comic Sans MS" charset="0"/>
                </a:rPr>
                <a:t>เร​โห​โบ​อัม</a:t>
              </a:r>
              <a:endParaRPr lang="en-US" b="1">
                <a:solidFill>
                  <a:srgbClr val="A8001C"/>
                </a:solidFill>
                <a:latin typeface="Comic Sans MS" charset="0"/>
              </a:endParaRPr>
            </a:p>
          </p:txBody>
        </p:sp>
      </p:grpSp>
      <p:grpSp>
        <p:nvGrpSpPr>
          <p:cNvPr id="6" name="Group 195"/>
          <p:cNvGrpSpPr>
            <a:grpSpLocks/>
          </p:cNvGrpSpPr>
          <p:nvPr/>
        </p:nvGrpSpPr>
        <p:grpSpPr bwMode="auto">
          <a:xfrm>
            <a:off x="820738" y="5365750"/>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ไม่มีพระราชาที่ดี</a:t>
              </a:r>
              <a:endParaRPr lang="en-US" b="1">
                <a:solidFill>
                  <a:srgbClr val="A8001C"/>
                </a:solidFill>
                <a:latin typeface="Comic Sans MS"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พระราชาบางองค์ดี</a:t>
              </a:r>
              <a:endParaRPr lang="en-US" b="1">
                <a:solidFill>
                  <a:srgbClr val="A8001C"/>
                </a:solidFill>
                <a:latin typeface="Comic Sans MS" charset="0"/>
              </a:endParaRPr>
            </a:p>
          </p:txBody>
        </p:sp>
      </p:grpSp>
      <p:grpSp>
        <p:nvGrpSpPr>
          <p:cNvPr id="98341" name="Group 133"/>
          <p:cNvGrpSpPr>
            <a:grpSpLocks/>
          </p:cNvGrpSpPr>
          <p:nvPr/>
        </p:nvGrpSpPr>
        <p:grpSpPr bwMode="auto">
          <a:xfrm>
            <a:off x="7951788" y="3436938"/>
            <a:ext cx="1047750" cy="1843087"/>
            <a:chOff x="5009" y="2165"/>
            <a:chExt cx="660" cy="1161"/>
          </a:xfrm>
        </p:grpSpPr>
        <p:grpSp>
          <p:nvGrpSpPr>
            <p:cNvPr id="98362" name="Group 134"/>
            <p:cNvGrpSpPr>
              <a:grpSpLocks/>
            </p:cNvGrpSpPr>
            <p:nvPr/>
          </p:nvGrpSpPr>
          <p:grpSpPr bwMode="auto">
            <a:xfrm>
              <a:off x="5009" y="2165"/>
              <a:ext cx="660" cy="1161"/>
              <a:chOff x="5009" y="2165"/>
              <a:chExt cx="660" cy="1161"/>
            </a:xfrm>
          </p:grpSpPr>
          <p:sp>
            <p:nvSpPr>
              <p:cNvPr id="98364"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65"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8366"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8367"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8"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69"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98370"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1"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2"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4"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5"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6"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7"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8"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9"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80" name="Rectangle 151"/>
              <p:cNvSpPr>
                <a:spLocks noChangeArrowheads="1"/>
              </p:cNvSpPr>
              <p:nvPr/>
            </p:nvSpPr>
            <p:spPr bwMode="auto">
              <a:xfrm>
                <a:off x="5009" y="2165"/>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8363" name="Rectangle 152"/>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8343" name="Rectangle 155"/>
          <p:cNvSpPr>
            <a:spLocks noChangeArrowheads="1"/>
          </p:cNvSpPr>
          <p:nvPr/>
        </p:nvSpPr>
        <p:spPr bwMode="auto">
          <a:xfrm>
            <a:off x="8032750" y="3973513"/>
            <a:ext cx="849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59934" name="Rectangle 158"/>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98345"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6"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47"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8348" name="Group 162"/>
          <p:cNvGrpSpPr>
            <a:grpSpLocks/>
          </p:cNvGrpSpPr>
          <p:nvPr/>
        </p:nvGrpSpPr>
        <p:grpSpPr bwMode="auto">
          <a:xfrm>
            <a:off x="8061325" y="4151313"/>
            <a:ext cx="931863" cy="377825"/>
            <a:chOff x="5078" y="2615"/>
            <a:chExt cx="587" cy="238"/>
          </a:xfrm>
        </p:grpSpPr>
        <p:sp>
          <p:nvSpPr>
            <p:cNvPr id="98359" name="Rectangle 16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8360" name="Rectangle 16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61" name="Rectangle 16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sp>
        <p:nvSpPr>
          <p:cNvPr id="98350"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2849563"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pitchFamily="-112" charset="0"/>
                <a:ea typeface="+mn-ea"/>
                <a:cs typeface="+mn-cs"/>
              </a:rPr>
              <a:t>2 Sam 7:4-16</a:t>
            </a:r>
          </a:p>
          <a:p>
            <a:pPr>
              <a:defRPr/>
            </a:pPr>
            <a:r>
              <a:rPr lang="en-US" b="1" i="1">
                <a:solidFill>
                  <a:schemeClr val="tx1"/>
                </a:solidFill>
                <a:latin typeface="Helvetica" pitchFamily="-112" charset="0"/>
                <a:ea typeface="+mn-ea"/>
                <a:cs typeface="+mn-cs"/>
              </a:rPr>
              <a:t>1 Chron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98353"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8" name="Text Box 95"/>
          <p:cNvSpPr txBox="1">
            <a:spLocks noChangeArrowheads="1"/>
          </p:cNvSpPr>
          <p:nvPr/>
        </p:nvSpPr>
        <p:spPr bwMode="auto">
          <a:xfrm>
            <a:off x="6273800" y="34972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14538" y="0"/>
            <a:ext cx="3616325" cy="393700"/>
          </a:xfrm>
          <a:prstGeom prst="rect">
            <a:avLst/>
          </a:prstGeom>
        </p:spPr>
        <p:txBody>
          <a:bodyPr/>
          <a:lstStyle/>
          <a:p>
            <a:pPr>
              <a:defRPr/>
            </a:pPr>
            <a:r>
              <a:rPr lang="en-US" sz="1600" b="1">
                <a:solidFill>
                  <a:srgbClr val="FFFFFF"/>
                </a:solidFill>
                <a:effectLst/>
                <a:latin typeface="Comic Sans MS" charset="0"/>
                <a:ea typeface="ＭＳ Ｐゴシック" charset="0"/>
                <a:cs typeface="ＭＳ Ｐゴシック" charset="0"/>
              </a:rPr>
              <a:t>1 </a:t>
            </a:r>
            <a:r>
              <a:rPr lang="th-TH" sz="1600" b="1">
                <a:solidFill>
                  <a:srgbClr val="FFFFFF"/>
                </a:solidFill>
                <a:effectLst/>
                <a:latin typeface="Comic Sans MS" charset="0"/>
                <a:ea typeface="ＭＳ Ｐゴシック" charset="0"/>
                <a:cs typeface="ＭＳ Ｐゴシック" charset="0"/>
              </a:rPr>
              <a:t>พกษ.</a:t>
            </a:r>
            <a:r>
              <a:rPr lang="en-US" sz="1600" b="1">
                <a:solidFill>
                  <a:srgbClr val="FFFFFF"/>
                </a:solidFill>
                <a:effectLst/>
                <a:latin typeface="Comic Sans MS" charset="0"/>
                <a:ea typeface="ＭＳ Ｐゴシック" charset="0"/>
                <a:cs typeface="ＭＳ Ｐゴシック" charset="0"/>
              </a:rPr>
              <a:t> 12 </a:t>
            </a:r>
            <a:r>
              <a:rPr lang="th-TH" sz="1600" b="1">
                <a:solidFill>
                  <a:srgbClr val="FFFFFF"/>
                </a:solidFill>
                <a:effectLst/>
                <a:latin typeface="Comic Sans MS" charset="0"/>
                <a:ea typeface="ＭＳ Ｐゴシック" charset="0"/>
                <a:cs typeface="ＭＳ Ｐゴシック" charset="0"/>
              </a:rPr>
              <a:t>ถึง</a:t>
            </a:r>
            <a:r>
              <a:rPr lang="en-US" sz="1600" b="1">
                <a:solidFill>
                  <a:srgbClr val="FFFFFF"/>
                </a:solidFill>
                <a:effectLst/>
                <a:latin typeface="Comic Sans MS" charset="0"/>
                <a:ea typeface="ＭＳ Ｐゴシック" charset="0"/>
                <a:cs typeface="ＭＳ Ｐゴシック" charset="0"/>
              </a:rPr>
              <a:t> 2 </a:t>
            </a:r>
            <a:r>
              <a:rPr lang="th-TH" sz="1600" b="1">
                <a:solidFill>
                  <a:srgbClr val="FFFFFF"/>
                </a:solidFill>
                <a:effectLst/>
                <a:latin typeface="Comic Sans MS" charset="0"/>
                <a:ea typeface="ＭＳ Ｐゴシック" charset="0"/>
                <a:cs typeface="ＭＳ Ｐゴシック" charset="0"/>
              </a:rPr>
              <a:t>พกษ.</a:t>
            </a:r>
            <a:r>
              <a:rPr lang="en-US" sz="1600" b="1">
                <a:solidFill>
                  <a:srgbClr val="FFFFFF"/>
                </a:solidFill>
                <a:effectLst/>
                <a:latin typeface="Comic Sans MS" charset="0"/>
                <a:ea typeface="ＭＳ Ｐゴシック" charset="0"/>
                <a:cs typeface="ＭＳ Ｐゴシック" charset="0"/>
              </a:rPr>
              <a:t> 24</a:t>
            </a:r>
            <a:endParaRPr lang="en-US">
              <a:latin typeface="Times" charset="0"/>
              <a:ea typeface="ＭＳ Ｐゴシック" charset="0"/>
              <a:cs typeface="ＭＳ Ｐゴシック" charset="0"/>
            </a:endParaRPr>
          </a:p>
        </p:txBody>
      </p:sp>
      <p:sp>
        <p:nvSpPr>
          <p:cNvPr id="98356"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2/3*#ppt_w"/>
                                          </p:val>
                                        </p:tav>
                                        <p:tav tm="100000">
                                          <p:val>
                                            <p:strVal val="#ppt_w"/>
                                          </p:val>
                                        </p:tav>
                                      </p:tavLst>
                                    </p:anim>
                                    <p:anim calcmode="lin" valueType="num">
                                      <p:cBhvr>
                                        <p:cTn id="19"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2/3*#ppt_w"/>
                                          </p:val>
                                        </p:tav>
                                        <p:tav tm="100000">
                                          <p:val>
                                            <p:strVal val="#ppt_w"/>
                                          </p:val>
                                        </p:tav>
                                      </p:tavLst>
                                    </p:anim>
                                    <p:anim calcmode="lin" valueType="num">
                                      <p:cBhvr>
                                        <p:cTn id="25"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113"/>
          <p:cNvGrpSpPr>
            <a:grpSpLocks/>
          </p:cNvGrpSpPr>
          <p:nvPr/>
        </p:nvGrpSpPr>
        <p:grpSpPr bwMode="auto">
          <a:xfrm>
            <a:off x="6134100" y="1287463"/>
            <a:ext cx="1289050" cy="1435100"/>
            <a:chOff x="1084" y="711"/>
            <a:chExt cx="2950" cy="2769"/>
          </a:xfrm>
        </p:grpSpPr>
        <p:grpSp>
          <p:nvGrpSpPr>
            <p:cNvPr id="100448" name="Group 114"/>
            <p:cNvGrpSpPr>
              <a:grpSpLocks/>
            </p:cNvGrpSpPr>
            <p:nvPr/>
          </p:nvGrpSpPr>
          <p:grpSpPr bwMode="auto">
            <a:xfrm>
              <a:off x="1084" y="711"/>
              <a:ext cx="2950" cy="2769"/>
              <a:chOff x="2707" y="548"/>
              <a:chExt cx="2950" cy="2769"/>
            </a:xfrm>
          </p:grpSpPr>
          <p:grpSp>
            <p:nvGrpSpPr>
              <p:cNvPr id="100454" name="Group 115"/>
              <p:cNvGrpSpPr>
                <a:grpSpLocks/>
              </p:cNvGrpSpPr>
              <p:nvPr/>
            </p:nvGrpSpPr>
            <p:grpSpPr bwMode="auto">
              <a:xfrm>
                <a:off x="3180" y="1046"/>
                <a:ext cx="2105" cy="1421"/>
                <a:chOff x="578" y="2316"/>
                <a:chExt cx="2105" cy="1421"/>
              </a:xfrm>
            </p:grpSpPr>
            <p:sp>
              <p:nvSpPr>
                <p:cNvPr id="10045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5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55"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49"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0"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1"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2"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53"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0354" name="Group 113"/>
          <p:cNvGrpSpPr>
            <a:grpSpLocks/>
          </p:cNvGrpSpPr>
          <p:nvPr/>
        </p:nvGrpSpPr>
        <p:grpSpPr bwMode="auto">
          <a:xfrm>
            <a:off x="6091238" y="3305175"/>
            <a:ext cx="1289050" cy="1435100"/>
            <a:chOff x="1084" y="711"/>
            <a:chExt cx="2950" cy="2769"/>
          </a:xfrm>
        </p:grpSpPr>
        <p:grpSp>
          <p:nvGrpSpPr>
            <p:cNvPr id="100438" name="Group 114"/>
            <p:cNvGrpSpPr>
              <a:grpSpLocks/>
            </p:cNvGrpSpPr>
            <p:nvPr/>
          </p:nvGrpSpPr>
          <p:grpSpPr bwMode="auto">
            <a:xfrm>
              <a:off x="1084" y="711"/>
              <a:ext cx="2950" cy="2769"/>
              <a:chOff x="2707" y="548"/>
              <a:chExt cx="2950" cy="2769"/>
            </a:xfrm>
          </p:grpSpPr>
          <p:grpSp>
            <p:nvGrpSpPr>
              <p:cNvPr id="100444" name="Group 115"/>
              <p:cNvGrpSpPr>
                <a:grpSpLocks/>
              </p:cNvGrpSpPr>
              <p:nvPr/>
            </p:nvGrpSpPr>
            <p:grpSpPr bwMode="auto">
              <a:xfrm>
                <a:off x="3180" y="1046"/>
                <a:ext cx="2105" cy="1421"/>
                <a:chOff x="578" y="2316"/>
                <a:chExt cx="2105" cy="1421"/>
              </a:xfrm>
            </p:grpSpPr>
            <p:sp>
              <p:nvSpPr>
                <p:cNvPr id="10044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44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00445"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00439"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0"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1"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2"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443"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34"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135" name="Text Box 95"/>
          <p:cNvSpPr txBox="1">
            <a:spLocks noChangeArrowheads="1"/>
          </p:cNvSpPr>
          <p:nvPr/>
        </p:nvSpPr>
        <p:spPr bwMode="auto">
          <a:xfrm>
            <a:off x="6273800" y="34972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charset="0"/>
                <a:ea typeface="Times New Roman" charset="0"/>
                <a:cs typeface="Times New Roman" charset="0"/>
              </a:rPr>
              <a:t>NC</a:t>
            </a:r>
          </a:p>
        </p:txBody>
      </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035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0035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003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60807"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100362"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363"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0364"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100366" name="Group 15"/>
          <p:cNvGrpSpPr>
            <a:grpSpLocks/>
          </p:cNvGrpSpPr>
          <p:nvPr/>
        </p:nvGrpSpPr>
        <p:grpSpPr bwMode="auto">
          <a:xfrm>
            <a:off x="901700" y="2603500"/>
            <a:ext cx="2201863" cy="1765300"/>
            <a:chOff x="568" y="1640"/>
            <a:chExt cx="1387" cy="1112"/>
          </a:xfrm>
        </p:grpSpPr>
        <p:grpSp>
          <p:nvGrpSpPr>
            <p:cNvPr id="100433"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043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3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100367" name="Rectangle 21"/>
          <p:cNvSpPr>
            <a:spLocks noChangeArrowheads="1"/>
          </p:cNvSpPr>
          <p:nvPr/>
        </p:nvSpPr>
        <p:spPr bwMode="auto">
          <a:xfrm>
            <a:off x="3033713" y="2246313"/>
            <a:ext cx="3898900"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a:p>
            <a:endParaRPr lang="en-US" b="1">
              <a:solidFill>
                <a:schemeClr val="bg2"/>
              </a:solidFill>
              <a:latin typeface="Times" charset="0"/>
            </a:endParaRPr>
          </a:p>
        </p:txBody>
      </p:sp>
      <p:sp>
        <p:nvSpPr>
          <p:cNvPr id="100368" name="Rectangle 22"/>
          <p:cNvSpPr>
            <a:spLocks noChangeArrowheads="1"/>
          </p:cNvSpPr>
          <p:nvPr/>
        </p:nvSpPr>
        <p:spPr bwMode="auto">
          <a:xfrm>
            <a:off x="3052763" y="2746375"/>
            <a:ext cx="514508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b="1">
                <a:solidFill>
                  <a:schemeClr val="accent2"/>
                </a:solidFill>
                <a:latin typeface="Times" charset="0"/>
              </a:rPr>
              <a:t> อิสราเอล   ยูดาห์</a:t>
            </a:r>
            <a:endParaRPr lang="en-US" b="1">
              <a:solidFill>
                <a:schemeClr val="bg2"/>
              </a:solidFill>
              <a:latin typeface="Times" charset="0"/>
            </a:endParaRPr>
          </a:p>
        </p:txBody>
      </p:sp>
      <p:sp>
        <p:nvSpPr>
          <p:cNvPr id="100369"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370"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8"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9"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380"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381"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382"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60844" name="Rectangle 44"/>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100384"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85"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184400" cy="520700"/>
          </a:xfrm>
          <a:prstGeom prst="rect">
            <a:avLst/>
          </a:prstGeom>
          <a:noFill/>
          <a:ln w="12700">
            <a:noFill/>
            <a:miter lim="800000"/>
            <a:headEnd/>
            <a:tailEnd/>
          </a:ln>
          <a:effectLst/>
        </p:spPr>
        <p:txBody>
          <a:bodyPr lIns="90487" tIns="44450" rIns="90487" bIns="44450">
            <a:spAutoFit/>
          </a:bodyPr>
          <a:lstStyle/>
          <a:p>
            <a:pPr>
              <a:defRPr/>
            </a:pPr>
            <a:r>
              <a:rPr lang="th-TH" b="1" i="1">
                <a:solidFill>
                  <a:schemeClr val="accent1"/>
                </a:solidFill>
              </a:rPr>
              <a:t>     ผู้เผยพระวจนะ</a:t>
            </a:r>
            <a:endParaRPr lang="en-US" b="1" i="1">
              <a:solidFill>
                <a:schemeClr val="accent1"/>
              </a:solidFill>
              <a:effectLst>
                <a:outerShdw blurRad="38100" dist="38100" dir="2700000" algn="tl">
                  <a:srgbClr val="000000"/>
                </a:outerShdw>
              </a:effectLst>
              <a:latin typeface="Times" charset="0"/>
            </a:endParaRP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463925" y="5032375"/>
            <a:ext cx="8509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400" b="1">
                <a:solidFill>
                  <a:schemeClr val="accent2"/>
                </a:solidFill>
                <a:latin typeface="Times" charset="0"/>
              </a:rPr>
              <a:t>อัส​ซี​เรีย</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100390"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0391"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sp>
        <p:nvSpPr>
          <p:cNvPr id="100393"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solidFill>
                  <a:schemeClr val="tx1"/>
                </a:solidFill>
                <a:latin typeface="Helvetica" pitchFamily="-112" charset="0"/>
                <a:ea typeface="+mn-ea"/>
                <a:cs typeface="+mn-cs"/>
              </a:rPr>
              <a:t>Jer. 31:       31-33</a:t>
            </a:r>
          </a:p>
        </p:txBody>
      </p:sp>
      <p:sp>
        <p:nvSpPr>
          <p:cNvPr id="460948" name="Rectangle 148"/>
          <p:cNvSpPr>
            <a:spLocks noChangeArrowheads="1"/>
          </p:cNvSpPr>
          <p:nvPr/>
        </p:nvSpPr>
        <p:spPr bwMode="auto">
          <a:xfrm>
            <a:off x="6202363" y="2247900"/>
            <a:ext cx="3052762"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Chron. 17:3-15</a:t>
            </a: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4000" i="1" smtClean="0">
              <a:solidFill>
                <a:schemeClr val="tx1"/>
              </a:solidFill>
              <a:latin typeface="Kosher-Normal" charset="0"/>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4000" i="1" smtClean="0">
              <a:solidFill>
                <a:schemeClr val="tx1"/>
              </a:solidFill>
              <a:latin typeface="Kosher-Normal" charset="0"/>
            </a:endParaRPr>
          </a:p>
        </p:txBody>
      </p:sp>
      <p:grpSp>
        <p:nvGrpSpPr>
          <p:cNvPr id="100398" name="Group 174"/>
          <p:cNvGrpSpPr>
            <a:grpSpLocks/>
          </p:cNvGrpSpPr>
          <p:nvPr/>
        </p:nvGrpSpPr>
        <p:grpSpPr bwMode="auto">
          <a:xfrm>
            <a:off x="7951788" y="3436938"/>
            <a:ext cx="1047750" cy="1843087"/>
            <a:chOff x="5009" y="2165"/>
            <a:chExt cx="660" cy="1161"/>
          </a:xfrm>
        </p:grpSpPr>
        <p:grpSp>
          <p:nvGrpSpPr>
            <p:cNvPr id="100414" name="Group 175"/>
            <p:cNvGrpSpPr>
              <a:grpSpLocks/>
            </p:cNvGrpSpPr>
            <p:nvPr/>
          </p:nvGrpSpPr>
          <p:grpSpPr bwMode="auto">
            <a:xfrm>
              <a:off x="5009" y="2165"/>
              <a:ext cx="660" cy="1161"/>
              <a:chOff x="5009" y="2165"/>
              <a:chExt cx="660" cy="1161"/>
            </a:xfrm>
          </p:grpSpPr>
          <p:sp>
            <p:nvSpPr>
              <p:cNvPr id="100416"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17"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0418"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0419"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0"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421"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0422"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4"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5"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6"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7"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8"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9"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30"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31"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32" name="Rectangle 192"/>
              <p:cNvSpPr>
                <a:spLocks noChangeArrowheads="1"/>
              </p:cNvSpPr>
              <p:nvPr/>
            </p:nvSpPr>
            <p:spPr bwMode="auto">
              <a:xfrm>
                <a:off x="5009" y="2165"/>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0415" name="Rectangle 1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0400" name="Rectangle 195"/>
          <p:cNvSpPr>
            <a:spLocks noChangeArrowheads="1"/>
          </p:cNvSpPr>
          <p:nvPr/>
        </p:nvSpPr>
        <p:spPr bwMode="auto">
          <a:xfrm>
            <a:off x="8032750" y="3973513"/>
            <a:ext cx="900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0996" name="Rectangle 196"/>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0402"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403"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404"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5" name="Group 200"/>
          <p:cNvGrpSpPr>
            <a:grpSpLocks/>
          </p:cNvGrpSpPr>
          <p:nvPr/>
        </p:nvGrpSpPr>
        <p:grpSpPr bwMode="auto">
          <a:xfrm>
            <a:off x="8061325" y="4151313"/>
            <a:ext cx="931863" cy="377825"/>
            <a:chOff x="5078" y="2615"/>
            <a:chExt cx="587" cy="238"/>
          </a:xfrm>
        </p:grpSpPr>
        <p:sp>
          <p:nvSpPr>
            <p:cNvPr id="100411" name="Rectangle 20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0412" name="Rectangle 20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13" name="Rectangle 20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6"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a:t>
            </a:r>
            <a:r>
              <a:rPr lang="th-TH" sz="1600" b="1">
                <a:solidFill>
                  <a:schemeClr val="tx1"/>
                </a:solidFill>
                <a:latin typeface="Comic Sans MS" charset="0"/>
                <a:ea typeface="ＭＳ Ｐゴシック" charset="0"/>
                <a:cs typeface="ＭＳ Ｐゴシック" charset="0"/>
              </a:rPr>
              <a:t>พกษ.</a:t>
            </a:r>
            <a:r>
              <a:rPr lang="en-US" sz="1600" b="1">
                <a:solidFill>
                  <a:schemeClr val="tx1"/>
                </a:solidFill>
                <a:latin typeface="Comic Sans MS" charset="0"/>
                <a:ea typeface="ＭＳ Ｐゴシック" charset="0"/>
                <a:cs typeface="ＭＳ Ｐゴシック" charset="0"/>
              </a:rPr>
              <a:t> 17:6</a:t>
            </a:r>
          </a:p>
        </p:txBody>
      </p:sp>
      <p:sp>
        <p:nvSpPr>
          <p:cNvPr id="100408"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th-TH"/>
          </a:p>
        </p:txBody>
      </p:sp>
      <p:grpSp>
        <p:nvGrpSpPr>
          <p:cNvPr id="10242" name="Group 56"/>
          <p:cNvGrpSpPr>
            <a:grpSpLocks/>
          </p:cNvGrpSpPr>
          <p:nvPr/>
        </p:nvGrpSpPr>
        <p:grpSpPr bwMode="auto">
          <a:xfrm>
            <a:off x="8018463" y="3429000"/>
            <a:ext cx="952500" cy="673100"/>
            <a:chOff x="5051" y="2160"/>
            <a:chExt cx="600" cy="424"/>
          </a:xfrm>
        </p:grpSpPr>
        <p:sp>
          <p:nvSpPr>
            <p:cNvPr id="1028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286" name="Freeform 8"/>
            <p:cNvSpPr>
              <a:spLocks/>
            </p:cNvSpPr>
            <p:nvPr/>
          </p:nvSpPr>
          <p:spPr bwMode="auto">
            <a:xfrm>
              <a:off x="5414" y="2231"/>
              <a:ext cx="148" cy="76"/>
            </a:xfrm>
            <a:custGeom>
              <a:avLst/>
              <a:gdLst>
                <a:gd name="T0" fmla="*/ 6925 w 129"/>
                <a:gd name="T1" fmla="*/ 16092564 h 49"/>
                <a:gd name="T2" fmla="*/ 0 w 129"/>
                <a:gd name="T3" fmla="*/ 16092564 h 49"/>
                <a:gd name="T4" fmla="*/ 0 w 129"/>
                <a:gd name="T5" fmla="*/ 0 h 49"/>
                <a:gd name="T6" fmla="*/ 6925 w 129"/>
                <a:gd name="T7" fmla="*/ 160925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28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28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th-TH"/>
            </a:p>
          </p:txBody>
        </p:sp>
        <p:sp>
          <p:nvSpPr>
            <p:cNvPr id="1029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029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Rectangle 15"/>
            <p:cNvSpPr>
              <a:spLocks noChangeArrowheads="1"/>
            </p:cNvSpPr>
            <p:nvPr/>
          </p:nvSpPr>
          <p:spPr bwMode="auto">
            <a:xfrm>
              <a:off x="5073" y="2160"/>
              <a:ext cx="2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โยชูวา</a:t>
              </a:r>
              <a:endParaRPr lang="en-US" sz="900" b="1">
                <a:solidFill>
                  <a:srgbClr val="000000"/>
                </a:solidFill>
                <a:latin typeface="Chicago" charset="0"/>
              </a:endParaRPr>
            </a:p>
          </p:txBody>
        </p:sp>
        <p:sp>
          <p:nvSpPr>
            <p:cNvPr id="10294" name="Rectangle 16"/>
            <p:cNvSpPr>
              <a:spLocks noChangeArrowheads="1"/>
            </p:cNvSpPr>
            <p:nvPr/>
          </p:nvSpPr>
          <p:spPr bwMode="auto">
            <a:xfrm>
              <a:off x="5114" y="2296"/>
              <a:ext cx="4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เมืองเยริโค</a:t>
              </a:r>
              <a:r>
                <a:rPr lang="en-US" sz="900" b="1">
                  <a:solidFill>
                    <a:srgbClr val="000000"/>
                  </a:solidFill>
                  <a:latin typeface="Helvetica" charset="0"/>
                </a:rPr>
                <a:t>/</a:t>
              </a:r>
              <a:r>
                <a:rPr lang="th-TH" sz="900" b="1">
                  <a:solidFill>
                    <a:srgbClr val="000000"/>
                  </a:solidFill>
                  <a:latin typeface="Helvetica" charset="0"/>
                </a:rPr>
                <a:t>เมืองอัย</a:t>
              </a:r>
              <a:endParaRPr lang="en-US" sz="900" b="1">
                <a:solidFill>
                  <a:srgbClr val="000000"/>
                </a:solidFill>
                <a:latin typeface="Helvetica" charset="0"/>
              </a:endParaRPr>
            </a:p>
          </p:txBody>
        </p:sp>
        <p:sp>
          <p:nvSpPr>
            <p:cNvPr id="10295" name="Rectangle 17"/>
            <p:cNvSpPr>
              <a:spLocks noChangeArrowheads="1"/>
            </p:cNvSpPr>
            <p:nvPr/>
          </p:nvSpPr>
          <p:spPr bwMode="auto">
            <a:xfrm>
              <a:off x="5062" y="2416"/>
              <a:ext cx="4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การแบ่งดินแดน</a:t>
              </a:r>
              <a:endParaRPr lang="en-US" sz="900" b="1">
                <a:solidFill>
                  <a:srgbClr val="000000"/>
                </a:solidFill>
                <a:latin typeface="Helvetica" charset="0"/>
              </a:endParaRPr>
            </a:p>
          </p:txBody>
        </p:sp>
      </p:grpSp>
      <p:grpSp>
        <p:nvGrpSpPr>
          <p:cNvPr id="10243" name="Group 18"/>
          <p:cNvGrpSpPr>
            <a:grpSpLocks/>
          </p:cNvGrpSpPr>
          <p:nvPr/>
        </p:nvGrpSpPr>
        <p:grpSpPr bwMode="auto">
          <a:xfrm>
            <a:off x="5473700" y="2120900"/>
            <a:ext cx="558800" cy="3644900"/>
            <a:chOff x="3448" y="1336"/>
            <a:chExt cx="352" cy="2296"/>
          </a:xfrm>
        </p:grpSpPr>
        <p:grpSp>
          <p:nvGrpSpPr>
            <p:cNvPr id="1028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0244"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grpSp>
      <p:sp>
        <p:nvSpPr>
          <p:cNvPr id="528410" name="Text Box 26"/>
          <p:cNvSpPr txBox="1">
            <a:spLocks noChangeArrowheads="1"/>
          </p:cNvSpPr>
          <p:nvPr/>
        </p:nvSpPr>
        <p:spPr bwMode="auto">
          <a:xfrm>
            <a:off x="5664200" y="1574800"/>
            <a:ext cx="1612900"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200" i="1" smtClean="0">
                <a:solidFill>
                  <a:srgbClr val="00FF00"/>
                </a:solidFill>
                <a:latin typeface="Comic Sans MS" charset="0"/>
              </a:rPr>
              <a:t>ทะเลกาลิลี</a:t>
            </a:r>
            <a:endParaRPr lang="en-US" sz="1200" i="1" smtClean="0">
              <a:solidFill>
                <a:srgbClr val="00FF00"/>
              </a:solidFill>
              <a:latin typeface="Comic Sans MS" charset="0"/>
            </a:endParaRP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0FF00"/>
                </a:solidFill>
                <a:latin typeface="Comic Sans MS" charset="0"/>
              </a:rPr>
              <a:t>ภูเขากิลโบอา</a:t>
            </a:r>
            <a:endParaRPr lang="en-US" sz="1600" i="1" smtClean="0">
              <a:solidFill>
                <a:srgbClr val="00FF00"/>
              </a:solidFill>
              <a:latin typeface="Comic Sans MS" charset="0"/>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0FF00"/>
                </a:solidFill>
                <a:latin typeface="Comic Sans MS" charset="0"/>
              </a:rPr>
              <a:t>เฮโบรน</a:t>
            </a:r>
            <a:endParaRPr lang="en-US" sz="1600" i="1" smtClean="0">
              <a:solidFill>
                <a:srgbClr val="00FF00"/>
              </a:solidFill>
              <a:latin typeface="Comic Sans MS" charset="0"/>
            </a:endParaRP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3300"/>
                </a:solidFill>
                <a:latin typeface="Comic Sans MS" charset="0"/>
              </a:rPr>
              <a:t>อาเชอร์</a:t>
            </a:r>
            <a:endParaRPr lang="en-US" sz="1600" b="1" smtClean="0">
              <a:solidFill>
                <a:srgbClr val="FF3300"/>
              </a:solidFill>
              <a:latin typeface="Comic Sans MS" charset="0"/>
            </a:endParaRP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อิสสาคาร์</a:t>
            </a:r>
            <a:endParaRPr lang="en-US" sz="1600" b="1" smtClean="0">
              <a:solidFill>
                <a:schemeClr val="tx1"/>
              </a:solidFill>
              <a:latin typeface="Comic Sans MS" charset="0"/>
            </a:endParaRP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0FF00"/>
                </a:solidFill>
                <a:latin typeface="Comic Sans MS" charset="0"/>
              </a:rPr>
              <a:t>มนัสเสห์</a:t>
            </a:r>
            <a:endParaRPr lang="en-US" sz="1600" b="1" smtClean="0">
              <a:solidFill>
                <a:srgbClr val="00FF00"/>
              </a:solidFill>
              <a:latin typeface="Comic Sans MS" charset="0"/>
            </a:endParaRP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FF00"/>
                </a:solidFill>
                <a:latin typeface="Comic Sans MS" charset="0"/>
              </a:rPr>
              <a:t>กาด</a:t>
            </a:r>
            <a:endParaRPr lang="en-US" sz="1600" b="1" smtClean="0">
              <a:solidFill>
                <a:srgbClr val="FFFF00"/>
              </a:solidFill>
              <a:latin typeface="Comic Sans MS" charset="0"/>
            </a:endParaRP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00FF"/>
                </a:solidFill>
                <a:latin typeface="Comic Sans MS" charset="0"/>
              </a:rPr>
              <a:t>เอฟราอิม</a:t>
            </a:r>
            <a:endParaRPr lang="en-US" sz="1600" b="1" smtClean="0">
              <a:solidFill>
                <a:srgbClr val="FF00FF"/>
              </a:solidFill>
              <a:latin typeface="Comic Sans MS" charset="0"/>
            </a:endParaRP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FF00"/>
                </a:solidFill>
                <a:latin typeface="Comic Sans MS" charset="0"/>
              </a:rPr>
              <a:t>เบนยามิน</a:t>
            </a:r>
            <a:endParaRPr lang="en-US" sz="1600" b="1" smtClean="0">
              <a:solidFill>
                <a:srgbClr val="FFFF00"/>
              </a:solidFill>
              <a:latin typeface="Comic Sans MS" charset="0"/>
            </a:endParaRP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3300"/>
                </a:solidFill>
                <a:latin typeface="Comic Sans MS" charset="0"/>
              </a:rPr>
              <a:t>รูเบน</a:t>
            </a:r>
            <a:endParaRPr lang="en-US" sz="1600" b="1" smtClean="0">
              <a:solidFill>
                <a:srgbClr val="FF3300"/>
              </a:solidFill>
              <a:latin typeface="Comic Sans MS" charset="0"/>
            </a:endParaRP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3300"/>
                </a:solidFill>
                <a:latin typeface="Comic Sans MS" charset="0"/>
              </a:rPr>
              <a:t>ดาน</a:t>
            </a:r>
            <a:endParaRPr lang="en-US" sz="1600" b="1" smtClean="0">
              <a:solidFill>
                <a:srgbClr val="FF3300"/>
              </a:solidFill>
              <a:latin typeface="Comic Sans MS" charset="0"/>
            </a:endParaRP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ยูดาห์</a:t>
            </a:r>
            <a:endParaRPr lang="en-US" sz="1600" b="1" smtClean="0">
              <a:solidFill>
                <a:schemeClr val="tx1"/>
              </a:solidFill>
              <a:latin typeface="Comic Sans MS" charset="0"/>
            </a:endParaRP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0FF00"/>
                </a:solidFill>
                <a:latin typeface="Comic Sans MS" charset="0"/>
              </a:rPr>
              <a:t>สิเมโอน</a:t>
            </a:r>
            <a:r>
              <a:rPr lang="en-US" sz="1600" b="1" smtClean="0">
                <a:solidFill>
                  <a:srgbClr val="00FF00"/>
                </a:solidFill>
                <a:latin typeface="Comic Sans MS" charset="0"/>
              </a:rPr>
              <a:t>..</a:t>
            </a: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0FF00"/>
                </a:solidFill>
                <a:latin typeface="Comic Sans MS" charset="0"/>
              </a:rPr>
              <a:t>มนัสเสห์</a:t>
            </a:r>
            <a:endParaRPr lang="en-US" sz="1600" b="1" smtClean="0">
              <a:solidFill>
                <a:srgbClr val="00FF00"/>
              </a:solidFill>
              <a:latin typeface="Comic Sans MS" charset="0"/>
            </a:endParaRP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FF00"/>
                </a:solidFill>
                <a:latin typeface="Comic Sans MS" charset="0"/>
              </a:rPr>
              <a:t>นัฟทาลี</a:t>
            </a:r>
            <a:endParaRPr lang="en-US" sz="1600" b="1" smtClean="0">
              <a:solidFill>
                <a:srgbClr val="FFFF00"/>
              </a:solidFill>
              <a:latin typeface="Comic Sans MS" charset="0"/>
            </a:endParaRP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FF00FF"/>
                </a:solidFill>
                <a:latin typeface="Comic Sans MS" charset="0"/>
              </a:rPr>
              <a:t>เศบูลุน</a:t>
            </a:r>
            <a:endParaRPr lang="en-US" sz="1600" b="1" smtClean="0">
              <a:solidFill>
                <a:srgbClr val="FF00FF"/>
              </a:solidFill>
              <a:latin typeface="Comic Sans MS" charset="0"/>
            </a:endParaRPr>
          </a:p>
        </p:txBody>
      </p:sp>
      <p:sp>
        <p:nvSpPr>
          <p:cNvPr id="528426" name="Text Box 42"/>
          <p:cNvSpPr txBox="1">
            <a:spLocks noChangeArrowheads="1"/>
          </p:cNvSpPr>
          <p:nvPr/>
        </p:nvSpPr>
        <p:spPr bwMode="auto">
          <a:xfrm>
            <a:off x="4030663" y="234632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i="1" smtClean="0">
                <a:solidFill>
                  <a:srgbClr val="FFFF00"/>
                </a:solidFill>
                <a:latin typeface="Comic Sans MS" charset="0"/>
              </a:rPr>
              <a:t>ภูเขาคารเมล</a:t>
            </a:r>
            <a:endParaRPr lang="en-US" sz="1600" b="1" i="1" smtClean="0">
              <a:solidFill>
                <a:srgbClr val="FFFF00"/>
              </a:solidFill>
              <a:latin typeface="Comic Sans MS" charset="0"/>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0FF00"/>
                </a:solidFill>
                <a:latin typeface="Comic Sans MS" charset="0"/>
              </a:rPr>
              <a:t>ภูเขาทาโบร์</a:t>
            </a:r>
            <a:endParaRPr lang="en-US" sz="1600" i="1" smtClean="0">
              <a:solidFill>
                <a:srgbClr val="00FF00"/>
              </a:solidFill>
              <a:latin typeface="Comic Sans MS" charset="0"/>
            </a:endParaRP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0FF00"/>
                </a:solidFill>
                <a:latin typeface="Comic Sans MS" charset="0"/>
              </a:rPr>
              <a:t>ทะเลตาย</a:t>
            </a:r>
            <a:endParaRPr lang="en-US" sz="1600" i="1" smtClean="0">
              <a:solidFill>
                <a:srgbClr val="00FF00"/>
              </a:solidFill>
              <a:latin typeface="Comic Sans MS" charset="0"/>
            </a:endParaRPr>
          </a:p>
        </p:txBody>
      </p:sp>
      <p:sp>
        <p:nvSpPr>
          <p:cNvPr id="528429" name="Text Box 45"/>
          <p:cNvSpPr txBox="1">
            <a:spLocks noChangeArrowheads="1"/>
          </p:cNvSpPr>
          <p:nvPr/>
        </p:nvSpPr>
        <p:spPr bwMode="auto">
          <a:xfrm>
            <a:off x="3009900" y="1393825"/>
            <a:ext cx="1612900"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2400" b="1" i="1" smtClean="0">
                <a:solidFill>
                  <a:srgbClr val="00FF00"/>
                </a:solidFill>
                <a:latin typeface="Comic Sans MS" charset="0"/>
              </a:rPr>
              <a:t>ทะเลใหญ่</a:t>
            </a:r>
            <a:endParaRPr lang="en-US" sz="2400" b="1" i="1" smtClean="0">
              <a:solidFill>
                <a:srgbClr val="00FF00"/>
              </a:solidFill>
              <a:latin typeface="Comic Sans MS" charset="0"/>
            </a:endParaRP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4" name="Text Box 50"/>
          <p:cNvSpPr txBox="1">
            <a:spLocks noChangeArrowheads="1"/>
          </p:cNvSpPr>
          <p:nvPr/>
        </p:nvSpPr>
        <p:spPr bwMode="auto">
          <a:xfrm rot="21562799">
            <a:off x="6815138" y="5556250"/>
            <a:ext cx="1328737" cy="541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90000"/>
              </a:lnSpc>
              <a:spcBef>
                <a:spcPct val="50000"/>
              </a:spcBef>
              <a:defRPr/>
            </a:pPr>
            <a:r>
              <a:rPr lang="th-TH" sz="1600" b="1" i="1" smtClean="0">
                <a:solidFill>
                  <a:srgbClr val="FFFF00"/>
                </a:solidFill>
                <a:latin typeface="Comic Sans MS" charset="0"/>
              </a:rPr>
              <a:t>เลวี</a:t>
            </a:r>
            <a:r>
              <a:rPr lang="en-US" sz="1600" b="1" i="1" smtClean="0">
                <a:solidFill>
                  <a:srgbClr val="FFFF00"/>
                </a:solidFill>
                <a:latin typeface="Comic Sans MS" charset="0"/>
              </a:rPr>
              <a:t>: </a:t>
            </a:r>
            <a:r>
              <a:rPr lang="th-TH" sz="1600" b="1" i="1" smtClean="0">
                <a:solidFill>
                  <a:srgbClr val="FFFF00"/>
                </a:solidFill>
                <a:latin typeface="Comic Sans MS" charset="0"/>
              </a:rPr>
              <a:t>อาศัยอยู่ในเมือง</a:t>
            </a:r>
            <a:endParaRPr lang="en-US" sz="1600" b="1" i="1" smtClean="0">
              <a:solidFill>
                <a:srgbClr val="FFFF00"/>
              </a:solidFill>
              <a:latin typeface="Comic Sans MS" charset="0"/>
            </a:endParaRPr>
          </a:p>
        </p:txBody>
      </p:sp>
      <p:sp>
        <p:nvSpPr>
          <p:cNvPr id="528435" name="Text Box 51"/>
          <p:cNvSpPr txBox="1">
            <a:spLocks noChangeArrowheads="1"/>
          </p:cNvSpPr>
          <p:nvPr/>
        </p:nvSpPr>
        <p:spPr bwMode="auto">
          <a:xfrm>
            <a:off x="584200" y="2514600"/>
            <a:ext cx="2387600" cy="20621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FFFF00"/>
                </a:solidFill>
                <a:latin typeface="Comic Sans MS" charset="0"/>
              </a:rPr>
              <a:t>“</a:t>
            </a:r>
            <a:r>
              <a:rPr lang="th-TH" altLang="ja-JP" sz="3200" b="1" i="1" smtClean="0">
                <a:solidFill>
                  <a:srgbClr val="FFFF00"/>
                </a:solidFill>
                <a:latin typeface="Comic Sans MS" charset="0"/>
              </a:rPr>
              <a:t>ต่างก็ทำตาม</a:t>
            </a:r>
          </a:p>
          <a:p>
            <a:pPr algn="r">
              <a:spcBef>
                <a:spcPct val="50000"/>
              </a:spcBef>
              <a:defRPr/>
            </a:pPr>
            <a:r>
              <a:rPr lang="th-TH" altLang="ja-JP" sz="3200" b="1" i="1" smtClean="0">
                <a:solidFill>
                  <a:srgbClr val="FFFF00"/>
                </a:solidFill>
                <a:latin typeface="Comic Sans MS" charset="0"/>
              </a:rPr>
              <a:t>ที่ตนเอง</a:t>
            </a:r>
          </a:p>
          <a:p>
            <a:pPr algn="r">
              <a:spcBef>
                <a:spcPct val="50000"/>
              </a:spcBef>
              <a:defRPr/>
            </a:pPr>
            <a:r>
              <a:rPr lang="th-TH" altLang="ja-JP" sz="3200" b="1" i="1" smtClean="0">
                <a:solidFill>
                  <a:srgbClr val="FFFF00"/>
                </a:solidFill>
                <a:latin typeface="Comic Sans MS" charset="0"/>
              </a:rPr>
              <a:t>เห็นชอบ</a:t>
            </a:r>
            <a:r>
              <a:rPr lang="ja-JP" altLang="en-US" sz="3200" b="1" i="1" smtClean="0">
                <a:solidFill>
                  <a:srgbClr val="FFFF00"/>
                </a:solidFill>
                <a:latin typeface="Comic Sans MS" charset="0"/>
              </a:rPr>
              <a:t>”</a:t>
            </a:r>
            <a:endParaRPr lang="en-US" sz="3200" b="1" i="1" smtClean="0">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วนฉ</a:t>
            </a:r>
            <a:r>
              <a:rPr lang="da-DK" sz="1600" b="1" smtClean="0">
                <a:solidFill>
                  <a:schemeClr val="tx1"/>
                </a:solidFill>
                <a:latin typeface="Comic Sans MS" charset="0"/>
              </a:rPr>
              <a:t> 17:6; 21:25</a:t>
            </a:r>
            <a:endParaRPr lang="en-US" sz="1600" b="1" smtClean="0">
              <a:solidFill>
                <a:schemeClr val="tx1"/>
              </a:solidFill>
              <a:latin typeface="Comic Sans MS" charset="0"/>
            </a:endParaRP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sp>
        <p:nvSpPr>
          <p:cNvPr id="10274"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grpSp>
        <p:nvGrpSpPr>
          <p:cNvPr id="10275"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10240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240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240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241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142716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charset="0"/>
              </a:rPr>
              <a:t> </a:t>
            </a:r>
            <a:r>
              <a:rPr lang="th-TH" sz="2400" b="1" dirty="0">
                <a:solidFill>
                  <a:schemeClr val="tx2"/>
                </a:solidFill>
                <a:latin typeface="Times" charset="0"/>
              </a:rPr>
              <a:t>รายละเอียดของช่วงนี้</a:t>
            </a:r>
            <a:endParaRPr lang="en-US" sz="2400" b="1" dirty="0">
              <a:solidFill>
                <a:schemeClr val="tx2"/>
              </a:solidFill>
              <a:latin typeface="Times" charset="0"/>
            </a:endParaRP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7" name="Rectangle 53"/>
          <p:cNvSpPr>
            <a:spLocks noChangeArrowheads="1"/>
          </p:cNvSpPr>
          <p:nvPr/>
        </p:nvSpPr>
        <p:spPr bwMode="auto">
          <a:xfrm>
            <a:off x="695325" y="4264025"/>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61878" name="Rectangle 54"/>
          <p:cNvSpPr>
            <a:spLocks noChangeArrowheads="1"/>
          </p:cNvSpPr>
          <p:nvPr/>
        </p:nvSpPr>
        <p:spPr bwMode="auto">
          <a:xfrm>
            <a:off x="611188" y="4225925"/>
            <a:ext cx="7718425" cy="1736725"/>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th-TH" sz="3600" b="1">
                <a:solidFill>
                  <a:srgbClr val="D83104"/>
                </a:solidFill>
                <a:latin typeface="Times" charset="0"/>
              </a:rPr>
              <a:t>ดินแดนทางเหนือ</a:t>
            </a:r>
            <a:r>
              <a:rPr lang="en-US" sz="3600" b="1">
                <a:solidFill>
                  <a:srgbClr val="D83104"/>
                </a:solidFill>
                <a:latin typeface="Times" charset="0"/>
              </a:rPr>
              <a:t>:</a:t>
            </a:r>
            <a:endParaRPr lang="en-US" sz="3600" b="1">
              <a:solidFill>
                <a:srgbClr val="FF5008"/>
              </a:solidFill>
              <a:latin typeface="Times" charset="0"/>
            </a:endParaRPr>
          </a:p>
          <a:p>
            <a:pPr algn="ctr">
              <a:defRPr/>
            </a:pPr>
            <a:r>
              <a:rPr lang="th-TH" sz="3600" b="1">
                <a:solidFill>
                  <a:schemeClr val="bg2"/>
                </a:solidFill>
                <a:latin typeface="Times" charset="0"/>
              </a:rPr>
              <a:t>อิสราเอล</a:t>
            </a:r>
            <a:r>
              <a:rPr lang="en-US" sz="3600" b="1">
                <a:solidFill>
                  <a:schemeClr val="bg2"/>
                </a:solidFill>
                <a:latin typeface="Times" charset="0"/>
              </a:rPr>
              <a:t> (722 B.C.)</a:t>
            </a:r>
          </a:p>
          <a:p>
            <a:pPr algn="ctr">
              <a:defRPr/>
            </a:pPr>
            <a:r>
              <a:rPr lang="th-TH" sz="3600" b="1" i="1" u="sng">
                <a:solidFill>
                  <a:schemeClr val="accent2"/>
                </a:solidFill>
                <a:latin typeface="Times" charset="0"/>
              </a:rPr>
              <a:t>การพลัดถิ่น</a:t>
            </a:r>
            <a:r>
              <a:rPr lang="th-TH" sz="3600" b="1" i="1">
                <a:solidFill>
                  <a:schemeClr val="accent2"/>
                </a:solidFill>
                <a:latin typeface="Times" charset="0"/>
              </a:rPr>
              <a:t>อันยิ่งใหญ่ของชนชาติยิว</a:t>
            </a:r>
            <a:endParaRPr lang="en-US" sz="3600" b="1" i="1">
              <a:solidFill>
                <a:schemeClr val="accent2"/>
              </a:solidFill>
              <a:latin typeface="Times"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02449"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0" name="Group 204"/>
          <p:cNvGrpSpPr>
            <a:grpSpLocks/>
          </p:cNvGrpSpPr>
          <p:nvPr/>
        </p:nvGrpSpPr>
        <p:grpSpPr bwMode="auto">
          <a:xfrm>
            <a:off x="7975600" y="3436938"/>
            <a:ext cx="1023938" cy="1843087"/>
            <a:chOff x="5024" y="2165"/>
            <a:chExt cx="645" cy="1161"/>
          </a:xfrm>
        </p:grpSpPr>
        <p:grpSp>
          <p:nvGrpSpPr>
            <p:cNvPr id="102467" name="Group 205"/>
            <p:cNvGrpSpPr>
              <a:grpSpLocks/>
            </p:cNvGrpSpPr>
            <p:nvPr/>
          </p:nvGrpSpPr>
          <p:grpSpPr bwMode="auto">
            <a:xfrm>
              <a:off x="5024" y="2165"/>
              <a:ext cx="645" cy="1161"/>
              <a:chOff x="5024" y="2165"/>
              <a:chExt cx="645"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24" y="2165"/>
                <a:ext cx="55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2468" name="Rectangle 2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2452" name="Rectangle 225"/>
          <p:cNvSpPr>
            <a:spLocks noChangeArrowheads="1"/>
          </p:cNvSpPr>
          <p:nvPr/>
        </p:nvSpPr>
        <p:spPr bwMode="auto">
          <a:xfrm>
            <a:off x="8032750" y="3973513"/>
            <a:ext cx="900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2050" name="Rectangle 226"/>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2454"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5"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6"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7"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102459"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FFF30C"/>
              </a:solidFill>
              <a:latin typeface="Comic Sans MS" charset="0"/>
            </a:endParaRPr>
          </a:p>
        </p:txBody>
      </p:sp>
      <p:sp>
        <p:nvSpPr>
          <p:cNvPr id="102461"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a:t>
            </a:r>
            <a:r>
              <a:rPr lang="th-TH" sz="1600" b="1">
                <a:solidFill>
                  <a:schemeClr val="tx1"/>
                </a:solidFill>
                <a:latin typeface="Comic Sans MS" charset="0"/>
                <a:ea typeface="ＭＳ Ｐゴシック" charset="0"/>
                <a:cs typeface="ＭＳ Ｐゴシック" charset="0"/>
              </a:rPr>
              <a:t>พกษ.</a:t>
            </a:r>
            <a:r>
              <a:rPr lang="en-US" sz="1600" b="1">
                <a:solidFill>
                  <a:schemeClr val="tx1"/>
                </a:solidFill>
                <a:latin typeface="Comic Sans MS" charset="0"/>
                <a:ea typeface="ＭＳ Ｐゴシック" charset="0"/>
                <a:cs typeface="ＭＳ Ｐゴシック" charset="0"/>
              </a:rPr>
              <a:t> 17:6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th-TH" sz="1600">
              <a:latin typeface="Times"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133191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th-TH" sz="2400" b="1">
                <a:solidFill>
                  <a:schemeClr val="tx2"/>
                </a:solidFill>
                <a:latin typeface="Times" charset="0"/>
              </a:rPr>
              <a:t>รายละเอียดของช่วงนี้</a:t>
            </a:r>
            <a:endParaRPr lang="en-US" sz="2400" b="1">
              <a:solidFill>
                <a:schemeClr val="tx2"/>
              </a:solidFill>
              <a:latin typeface="Times" charset="0"/>
            </a:endParaRP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95" name="Freeform 47"/>
          <p:cNvSpPr>
            <a:spLocks/>
          </p:cNvSpPr>
          <p:nvPr/>
        </p:nvSpPr>
        <p:spPr bwMode="auto">
          <a:xfrm>
            <a:off x="5778500" y="1612900"/>
            <a:ext cx="1346200" cy="1536700"/>
          </a:xfrm>
          <a:custGeom>
            <a:avLst/>
            <a:gdLst>
              <a:gd name="T0" fmla="*/ 1346200 w 848"/>
              <a:gd name="T1" fmla="*/ 76200 h 968"/>
              <a:gd name="T2" fmla="*/ 1155700 w 848"/>
              <a:gd name="T3" fmla="*/ 0 h 968"/>
              <a:gd name="T4" fmla="*/ 927100 w 848"/>
              <a:gd name="T5" fmla="*/ 50800 h 968"/>
              <a:gd name="T6" fmla="*/ 812800 w 848"/>
              <a:gd name="T7" fmla="*/ 114300 h 968"/>
              <a:gd name="T8" fmla="*/ 749300 w 848"/>
              <a:gd name="T9" fmla="*/ 177800 h 968"/>
              <a:gd name="T10" fmla="*/ 673100 w 848"/>
              <a:gd name="T11" fmla="*/ 254000 h 968"/>
              <a:gd name="T12" fmla="*/ 520700 w 848"/>
              <a:gd name="T13" fmla="*/ 520700 h 968"/>
              <a:gd name="T14" fmla="*/ 330200 w 848"/>
              <a:gd name="T15" fmla="*/ 977900 h 968"/>
              <a:gd name="T16" fmla="*/ 215900 w 848"/>
              <a:gd name="T17" fmla="*/ 1130300 h 968"/>
              <a:gd name="T18" fmla="*/ 101600 w 848"/>
              <a:gd name="T19" fmla="*/ 1282700 h 968"/>
              <a:gd name="T20" fmla="*/ 0 w 848"/>
              <a:gd name="T21" fmla="*/ 1536700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p>
        </p:txBody>
      </p:sp>
      <p:sp>
        <p:nvSpPr>
          <p:cNvPr id="104495"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7983538" y="3508375"/>
            <a:ext cx="1039812" cy="1843088"/>
            <a:chOff x="5014" y="2165"/>
            <a:chExt cx="655" cy="1161"/>
          </a:xfrm>
        </p:grpSpPr>
        <p:grpSp>
          <p:nvGrpSpPr>
            <p:cNvPr id="104514" name="Group 159"/>
            <p:cNvGrpSpPr>
              <a:grpSpLocks/>
            </p:cNvGrpSpPr>
            <p:nvPr/>
          </p:nvGrpSpPr>
          <p:grpSpPr bwMode="auto">
            <a:xfrm>
              <a:off x="5014" y="2165"/>
              <a:ext cx="655" cy="1161"/>
              <a:chOff x="5014" y="2165"/>
              <a:chExt cx="655" cy="1161"/>
            </a:xfrm>
          </p:grpSpPr>
          <p:sp>
            <p:nvSpPr>
              <p:cNvPr id="104516"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7"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4518"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4519"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0"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4521"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4522"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7"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8"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9"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0"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1"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32" name="Rectangle 176"/>
              <p:cNvSpPr>
                <a:spLocks noChangeArrowheads="1"/>
              </p:cNvSpPr>
              <p:nvPr/>
            </p:nvSpPr>
            <p:spPr bwMode="auto">
              <a:xfrm>
                <a:off x="5014" y="2165"/>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4515" name="Rectangle 17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4498" name="Rectangle 179"/>
          <p:cNvSpPr>
            <a:spLocks noChangeArrowheads="1"/>
          </p:cNvSpPr>
          <p:nvPr/>
        </p:nvSpPr>
        <p:spPr bwMode="auto">
          <a:xfrm>
            <a:off x="8032750" y="3973513"/>
            <a:ext cx="849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3028" name="Rectangle 180"/>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4500"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1" name="Rectangle 18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4512" name="Rectangle 18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3" name="Rectangle 18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104505"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104506"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smtClean="0">
                <a:solidFill>
                  <a:schemeClr val="tx2"/>
                </a:solidFill>
                <a:latin typeface="Comic Sans MS" charset="0"/>
              </a:rPr>
              <a:t>แล้วดินแดนทางใต้ล่ะ</a:t>
            </a:r>
            <a:r>
              <a:rPr lang="en-US" b="1" smtClean="0">
                <a:solidFill>
                  <a:schemeClr val="tx2"/>
                </a:solidFill>
                <a:latin typeface="Comic Sans MS" charset="0"/>
              </a:rPr>
              <a:t>?</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 name="Title 1"/>
          <p:cNvSpPr>
            <a:spLocks noGrp="1"/>
          </p:cNvSpPr>
          <p:nvPr>
            <p:ph type="title" idx="4294967295"/>
          </p:nvPr>
        </p:nvSpPr>
        <p:spPr>
          <a:xfrm>
            <a:off x="3560763" y="3914775"/>
            <a:ext cx="3133725" cy="1230313"/>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a:solidFill>
                  <a:srgbClr val="FFEA18"/>
                </a:solidFill>
                <a:latin typeface="Comic Sans MS" charset="0"/>
                <a:ea typeface="ＭＳ Ｐゴシック" charset="0"/>
                <a:cs typeface="ＭＳ Ｐゴシック" charset="0"/>
              </a:rPr>
              <a:t>บาบิโลนมีชัยชนะเหนืออัสซีเรีย</a:t>
            </a:r>
            <a:r>
              <a:rPr lang="en-US" sz="3600">
                <a:solidFill>
                  <a:srgbClr val="FFEA18"/>
                </a:solidFill>
                <a:latin typeface="Comic Sans MS" charset="0"/>
                <a:ea typeface="ＭＳ Ｐゴシック" charset="0"/>
                <a:cs typeface="ＭＳ Ｐゴシック" charset="0"/>
              </a:rPr>
              <a:t>!</a:t>
            </a:r>
          </a:p>
        </p:txBody>
      </p:sp>
      <p:sp>
        <p:nvSpPr>
          <p:cNvPr id="104510" name="Rectangle 84"/>
          <p:cNvSpPr>
            <a:spLocks noChangeArrowheads="1"/>
          </p:cNvSpPr>
          <p:nvPr/>
        </p:nvSpPr>
        <p:spPr bwMode="auto">
          <a:xfrm>
            <a:off x="3313113" y="3308350"/>
            <a:ext cx="3236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th-TH" b="1">
                <a:solidFill>
                  <a:srgbClr val="FFFFFF"/>
                </a:solidFill>
                <a:latin typeface="Helvetica" charset="0"/>
              </a:rPr>
              <a:t>เหนือ   </a:t>
            </a:r>
            <a:r>
              <a:rPr lang="en-US" b="1">
                <a:solidFill>
                  <a:srgbClr val="FFFFFF"/>
                </a:solidFill>
                <a:latin typeface="Helvetica" charset="0"/>
              </a:rPr>
              <a:t>              </a:t>
            </a:r>
            <a:r>
              <a:rPr lang="th-TH" b="1">
                <a:solidFill>
                  <a:srgbClr val="FFFFFF"/>
                </a:solidFill>
                <a:latin typeface="Helvetica" charset="0"/>
              </a:rPr>
              <a:t>ใต้</a:t>
            </a:r>
            <a:endParaRPr lang="en-US" b="1">
              <a:solidFill>
                <a:srgbClr val="FFFFFF"/>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08"/>
          <p:cNvGrpSpPr>
            <a:grpSpLocks/>
          </p:cNvGrpSpPr>
          <p:nvPr/>
        </p:nvGrpSpPr>
        <p:grpSpPr bwMode="auto">
          <a:xfrm>
            <a:off x="6245225" y="3360738"/>
            <a:ext cx="919163" cy="1009650"/>
            <a:chOff x="6289985" y="1029339"/>
            <a:chExt cx="919814" cy="1010116"/>
          </a:xfrm>
        </p:grpSpPr>
        <p:grpSp>
          <p:nvGrpSpPr>
            <p:cNvPr id="106592" name="Group 75"/>
            <p:cNvGrpSpPr>
              <a:grpSpLocks/>
            </p:cNvGrpSpPr>
            <p:nvPr/>
          </p:nvGrpSpPr>
          <p:grpSpPr bwMode="auto">
            <a:xfrm>
              <a:off x="6289985" y="1134030"/>
              <a:ext cx="919814" cy="736467"/>
              <a:chOff x="578" y="2316"/>
              <a:chExt cx="2105" cy="1421"/>
            </a:xfrm>
          </p:grpSpPr>
          <p:sp>
            <p:nvSpPr>
              <p:cNvPr id="10659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59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9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6498" name="Group 119"/>
          <p:cNvGrpSpPr>
            <a:grpSpLocks/>
          </p:cNvGrpSpPr>
          <p:nvPr/>
        </p:nvGrpSpPr>
        <p:grpSpPr bwMode="auto">
          <a:xfrm>
            <a:off x="6242050" y="1331913"/>
            <a:ext cx="919163" cy="1009650"/>
            <a:chOff x="6289985" y="1029339"/>
            <a:chExt cx="919814" cy="1010116"/>
          </a:xfrm>
        </p:grpSpPr>
        <p:grpSp>
          <p:nvGrpSpPr>
            <p:cNvPr id="106584" name="Group 75"/>
            <p:cNvGrpSpPr>
              <a:grpSpLocks/>
            </p:cNvGrpSpPr>
            <p:nvPr/>
          </p:nvGrpSpPr>
          <p:grpSpPr bwMode="auto">
            <a:xfrm>
              <a:off x="6289985" y="1134030"/>
              <a:ext cx="919814" cy="736467"/>
              <a:chOff x="578" y="2316"/>
              <a:chExt cx="2105" cy="1421"/>
            </a:xfrm>
          </p:grpSpPr>
          <p:sp>
            <p:nvSpPr>
              <p:cNvPr id="106590"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6591"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585"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6"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7"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8"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589"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0650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0650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10650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05"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6506"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6507"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6510"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1"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sp>
        <p:nvSpPr>
          <p:cNvPr id="106513" name="Rectangle 21"/>
          <p:cNvSpPr>
            <a:spLocks noChangeArrowheads="1"/>
          </p:cNvSpPr>
          <p:nvPr/>
        </p:nvSpPr>
        <p:spPr bwMode="auto">
          <a:xfrm>
            <a:off x="3090863" y="5040313"/>
            <a:ext cx="1573212"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400" b="1">
                <a:solidFill>
                  <a:schemeClr val="accent2"/>
                </a:solidFill>
                <a:latin typeface="Times" charset="0"/>
              </a:rPr>
              <a:t>  อัส​ซี​เรีย</a:t>
            </a:r>
            <a:endParaRPr lang="en-US" sz="2400" b="1">
              <a:solidFill>
                <a:schemeClr val="bg2"/>
              </a:solidFill>
              <a:latin typeface="Times" charset="0"/>
            </a:endParaRP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6515"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16"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7"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5"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26"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27"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28"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106530"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6192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400" b="1">
                <a:solidFill>
                  <a:schemeClr val="accent2"/>
                </a:solidFill>
                <a:latin typeface="Times" charset="0"/>
              </a:rPr>
              <a:t>  บาบิโลน</a:t>
            </a:r>
            <a:endParaRPr lang="en-US" sz="2400" b="1">
              <a:solidFill>
                <a:schemeClr val="accent2"/>
              </a:solidFill>
              <a:latin typeface="Times" charset="0"/>
            </a:endParaRPr>
          </a:p>
        </p:txBody>
      </p:sp>
      <p:sp>
        <p:nvSpPr>
          <p:cNvPr id="106532"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33"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908300" cy="520700"/>
          </a:xfrm>
          <a:prstGeom prst="rect">
            <a:avLst/>
          </a:prstGeom>
          <a:noFill/>
          <a:ln w="12700">
            <a:noFill/>
            <a:miter lim="800000"/>
            <a:headEnd/>
            <a:tailEnd/>
          </a:ln>
          <a:effectLst/>
        </p:spPr>
        <p:txBody>
          <a:bodyPr lIns="90487" tIns="44450" rIns="90487" bIns="44450">
            <a:spAutoFit/>
          </a:bodyPr>
          <a:lstStyle/>
          <a:p>
            <a:pPr>
              <a:defRPr/>
            </a:pPr>
            <a:r>
              <a:rPr lang="th-TH" b="1" i="1">
                <a:solidFill>
                  <a:schemeClr val="accent1"/>
                </a:solidFill>
              </a:rPr>
              <a:t>      ผู้เผยพระวจนะ</a:t>
            </a:r>
            <a:endParaRPr lang="en-US" b="1" i="1">
              <a:solidFill>
                <a:schemeClr val="accent1"/>
              </a:solidFill>
              <a:effectLst>
                <a:outerShdw blurRad="38100" dist="38100" dir="2700000" algn="tl">
                  <a:srgbClr val="000000"/>
                </a:outerShdw>
              </a:effectLst>
              <a:latin typeface="Times" charset="0"/>
            </a:endParaRPr>
          </a:p>
        </p:txBody>
      </p:sp>
      <p:sp>
        <p:nvSpPr>
          <p:cNvPr id="106535"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6536"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p:txBody>
      </p:sp>
      <p:sp>
        <p:nvSpPr>
          <p:cNvPr id="106537" name="Rectangle 51"/>
          <p:cNvSpPr>
            <a:spLocks noChangeArrowheads="1"/>
          </p:cNvSpPr>
          <p:nvPr/>
        </p:nvSpPr>
        <p:spPr bwMode="auto">
          <a:xfrm>
            <a:off x="3143250" y="2746375"/>
            <a:ext cx="26749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  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bg2"/>
              </a:solidFill>
              <a:latin typeface="Times"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06539"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0" name="Group 138"/>
          <p:cNvGrpSpPr>
            <a:grpSpLocks/>
          </p:cNvGrpSpPr>
          <p:nvPr/>
        </p:nvGrpSpPr>
        <p:grpSpPr bwMode="auto">
          <a:xfrm>
            <a:off x="7959725" y="3436938"/>
            <a:ext cx="1039813" cy="1843087"/>
            <a:chOff x="5014" y="2165"/>
            <a:chExt cx="655" cy="1161"/>
          </a:xfrm>
        </p:grpSpPr>
        <p:grpSp>
          <p:nvGrpSpPr>
            <p:cNvPr id="106565" name="Group 139"/>
            <p:cNvGrpSpPr>
              <a:grpSpLocks/>
            </p:cNvGrpSpPr>
            <p:nvPr/>
          </p:nvGrpSpPr>
          <p:grpSpPr bwMode="auto">
            <a:xfrm>
              <a:off x="5014" y="2165"/>
              <a:ext cx="655" cy="1161"/>
              <a:chOff x="5014" y="2165"/>
              <a:chExt cx="655" cy="1161"/>
            </a:xfrm>
          </p:grpSpPr>
          <p:sp>
            <p:nvSpPr>
              <p:cNvPr id="106567"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8"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6569"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6570"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1"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72"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6573"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0"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1"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2"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83" name="Rectangle 156"/>
              <p:cNvSpPr>
                <a:spLocks noChangeArrowheads="1"/>
              </p:cNvSpPr>
              <p:nvPr/>
            </p:nvSpPr>
            <p:spPr bwMode="auto">
              <a:xfrm>
                <a:off x="5014" y="2165"/>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6566" name="Rectangle 157"/>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6542" name="Rectangle 159"/>
          <p:cNvSpPr>
            <a:spLocks noChangeArrowheads="1"/>
          </p:cNvSpPr>
          <p:nvPr/>
        </p:nvSpPr>
        <p:spPr bwMode="auto">
          <a:xfrm>
            <a:off x="8032750" y="3973513"/>
            <a:ext cx="849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4032" name="Rectangle 160"/>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6544"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45"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46"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47" name="Group 164"/>
          <p:cNvGrpSpPr>
            <a:grpSpLocks/>
          </p:cNvGrpSpPr>
          <p:nvPr/>
        </p:nvGrpSpPr>
        <p:grpSpPr bwMode="auto">
          <a:xfrm>
            <a:off x="8061325" y="4151313"/>
            <a:ext cx="931863" cy="377825"/>
            <a:chOff x="5078" y="2615"/>
            <a:chExt cx="587" cy="238"/>
          </a:xfrm>
        </p:grpSpPr>
        <p:sp>
          <p:nvSpPr>
            <p:cNvPr id="106562" name="Rectangle 165"/>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6563" name="Rectangle 166"/>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4" name="Rectangle 167"/>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48"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6549"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sp>
        <p:nvSpPr>
          <p:cNvPr id="106551"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th-TH"/>
          </a:p>
        </p:txBody>
      </p:sp>
      <p:sp>
        <p:nvSpPr>
          <p:cNvPr id="464073" name="Text Box 201"/>
          <p:cNvSpPr txBox="1">
            <a:spLocks noChangeArrowheads="1"/>
          </p:cNvSpPr>
          <p:nvPr/>
        </p:nvSpPr>
        <p:spPr bwMode="auto">
          <a:xfrm>
            <a:off x="6326188" y="1462088"/>
            <a:ext cx="863600"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DC</a:t>
            </a:r>
          </a:p>
        </p:txBody>
      </p:sp>
      <p:sp>
        <p:nvSpPr>
          <p:cNvPr id="464074" name="Text Box 202"/>
          <p:cNvSpPr txBox="1">
            <a:spLocks noChangeArrowheads="1"/>
          </p:cNvSpPr>
          <p:nvPr/>
        </p:nvSpPr>
        <p:spPr bwMode="auto">
          <a:xfrm>
            <a:off x="6318250" y="3533775"/>
            <a:ext cx="863600"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NC</a:t>
            </a:r>
          </a:p>
        </p:txBody>
      </p:sp>
      <p:grpSp>
        <p:nvGrpSpPr>
          <p:cNvPr id="106555"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pitchFamily="-112" charset="0"/>
                <a:ea typeface="+mn-ea"/>
                <a:cs typeface="+mn-cs"/>
              </a:rPr>
              <a:t>Jer 31:       31-33</a:t>
            </a:r>
          </a:p>
        </p:txBody>
      </p:sp>
      <p:sp>
        <p:nvSpPr>
          <p:cNvPr id="464045" name="Rectangle 173"/>
          <p:cNvSpPr>
            <a:spLocks noChangeArrowheads="1"/>
          </p:cNvSpPr>
          <p:nvPr/>
        </p:nvSpPr>
        <p:spPr bwMode="auto">
          <a:xfrm>
            <a:off x="6188075" y="2247900"/>
            <a:ext cx="2952750"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pitchFamily="-107" charset="0"/>
                <a:ea typeface="+mn-ea"/>
                <a:cs typeface="+mn-cs"/>
              </a:rPr>
              <a:t>2 Sam 7:4-16</a:t>
            </a:r>
          </a:p>
          <a:p>
            <a:pPr>
              <a:defRPr/>
            </a:pPr>
            <a:r>
              <a:rPr lang="en-US" b="1" i="1">
                <a:solidFill>
                  <a:schemeClr val="tx1"/>
                </a:solidFill>
                <a:latin typeface="Helvetica" pitchFamily="-107" charset="0"/>
                <a:ea typeface="+mn-ea"/>
                <a:cs typeface="+mn-cs"/>
              </a:rPr>
              <a:t>1 Chron 17:3-15</a:t>
            </a: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Kings 25</a:t>
            </a:r>
          </a:p>
        </p:txBody>
      </p:sp>
      <p:sp>
        <p:nvSpPr>
          <p:cNvPr id="106559"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10854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854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855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855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142716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th-TH" sz="2400" b="1">
                <a:solidFill>
                  <a:schemeClr val="tx2"/>
                </a:solidFill>
                <a:latin typeface="Times" charset="0"/>
              </a:rPr>
              <a:t>รายละเอียดของช่วงนี้</a:t>
            </a:r>
            <a:endParaRPr lang="en-US" sz="2400" b="1">
              <a:solidFill>
                <a:schemeClr val="tx2"/>
              </a:solidFill>
              <a:latin typeface="Times" charset="0"/>
            </a:endParaRP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grpSp>
        <p:nvGrpSpPr>
          <p:cNvPr id="108590"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64982" name="Rectangle 86"/>
            <p:cNvSpPr>
              <a:spLocks noChangeArrowheads="1"/>
            </p:cNvSpPr>
            <p:nvPr/>
          </p:nvSpPr>
          <p:spPr bwMode="auto">
            <a:xfrm>
              <a:off x="105" y="2798"/>
              <a:ext cx="4862" cy="1094"/>
            </a:xfrm>
            <a:prstGeom prst="rect">
              <a:avLst/>
            </a:prstGeom>
            <a:noFill/>
            <a:ln>
              <a:noFill/>
            </a:ln>
            <a:effectLst>
              <a:outerShdw blurRad="63500" dist="38099" dir="2700000" algn="ctr" rotWithShape="0">
                <a:srgbClr val="2E7E3B">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th-TH" sz="3600" b="1">
                  <a:solidFill>
                    <a:srgbClr val="D83104"/>
                  </a:solidFill>
                  <a:latin typeface="Times" charset="0"/>
                </a:rPr>
                <a:t>ดินแดนทางใต้</a:t>
              </a:r>
              <a:r>
                <a:rPr lang="en-US" sz="3600" b="1">
                  <a:solidFill>
                    <a:srgbClr val="D83104"/>
                  </a:solidFill>
                  <a:latin typeface="Times" charset="0"/>
                </a:rPr>
                <a:t>:</a:t>
              </a:r>
              <a:endParaRPr lang="en-US" sz="3600" b="1">
                <a:solidFill>
                  <a:srgbClr val="FF5008"/>
                </a:solidFill>
                <a:latin typeface="Times" charset="0"/>
              </a:endParaRPr>
            </a:p>
            <a:p>
              <a:pPr algn="ctr">
                <a:defRPr/>
              </a:pPr>
              <a:r>
                <a:rPr lang="th-TH" sz="3600" b="1">
                  <a:solidFill>
                    <a:schemeClr val="bg2"/>
                  </a:solidFill>
                  <a:latin typeface="Times" charset="0"/>
                </a:rPr>
                <a:t>ยูดาห์</a:t>
              </a:r>
              <a:r>
                <a:rPr lang="en-US" sz="3600" b="1">
                  <a:solidFill>
                    <a:schemeClr val="bg2"/>
                  </a:solidFill>
                  <a:latin typeface="Times" charset="0"/>
                </a:rPr>
                <a:t> (586 B.C.)</a:t>
              </a:r>
            </a:p>
            <a:p>
              <a:pPr algn="ctr">
                <a:defRPr/>
              </a:pPr>
              <a:r>
                <a:rPr lang="th-TH" sz="3600" b="1" i="1">
                  <a:solidFill>
                    <a:schemeClr val="accent2"/>
                  </a:solidFill>
                  <a:latin typeface="Times" charset="0"/>
                </a:rPr>
                <a:t>เป็นเชลยที่บาบิโลน</a:t>
              </a:r>
              <a:endParaRPr 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th-TH"/>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94"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5" name="Group 172"/>
          <p:cNvGrpSpPr>
            <a:grpSpLocks/>
          </p:cNvGrpSpPr>
          <p:nvPr/>
        </p:nvGrpSpPr>
        <p:grpSpPr bwMode="auto">
          <a:xfrm>
            <a:off x="7840663" y="3436938"/>
            <a:ext cx="1158875" cy="1843087"/>
            <a:chOff x="4939" y="2165"/>
            <a:chExt cx="730" cy="1161"/>
          </a:xfrm>
        </p:grpSpPr>
        <p:grpSp>
          <p:nvGrpSpPr>
            <p:cNvPr id="108616" name="Group 173"/>
            <p:cNvGrpSpPr>
              <a:grpSpLocks/>
            </p:cNvGrpSpPr>
            <p:nvPr/>
          </p:nvGrpSpPr>
          <p:grpSpPr bwMode="auto">
            <a:xfrm>
              <a:off x="4939" y="2165"/>
              <a:ext cx="730" cy="1161"/>
              <a:chOff x="4939" y="2165"/>
              <a:chExt cx="730"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4939" y="2165"/>
                <a:ext cx="63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8617" name="Rectangle 19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8597" name="Rectangle 193"/>
          <p:cNvSpPr>
            <a:spLocks noChangeArrowheads="1"/>
          </p:cNvSpPr>
          <p:nvPr/>
        </p:nvSpPr>
        <p:spPr bwMode="auto">
          <a:xfrm>
            <a:off x="8032750" y="3973513"/>
            <a:ext cx="8493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5090" name="Rectangle 194"/>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8599"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0"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1"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2"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3"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8604"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108606"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FFF30C"/>
              </a:solidFill>
              <a:latin typeface="Comic Sans MS" charset="0"/>
            </a:endParaRPr>
          </a:p>
        </p:txBody>
      </p:sp>
      <p:sp>
        <p:nvSpPr>
          <p:cNvPr id="108608"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F8131B"/>
              </a:solidFill>
              <a:latin typeface="Comic Sans MS"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a:t>
            </a:r>
            <a:r>
              <a:rPr lang="th-TH" sz="1600" b="1">
                <a:solidFill>
                  <a:schemeClr val="tx1"/>
                </a:solidFill>
                <a:latin typeface="Comic Sans MS" charset="0"/>
                <a:ea typeface="ＭＳ Ｐゴシック" charset="0"/>
                <a:cs typeface="ＭＳ Ｐゴシック" charset="0"/>
              </a:rPr>
              <a:t>พกษ.</a:t>
            </a:r>
            <a:r>
              <a:rPr lang="en-US" sz="1600" b="1">
                <a:solidFill>
                  <a:schemeClr val="tx1"/>
                </a:solidFill>
                <a:latin typeface="Comic Sans MS" charset="0"/>
                <a:ea typeface="ＭＳ Ｐゴシック" charset="0"/>
                <a:cs typeface="ＭＳ Ｐゴシック" charset="0"/>
              </a:rPr>
              <a:t> 25:1-21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739775" y="5387975"/>
            <a:ext cx="7545388" cy="104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sz="2400" b="1" smtClean="0">
              <a:solidFill>
                <a:srgbClr val="FFFF00"/>
              </a:solidFill>
              <a:latin typeface="Comic Sans MS" charset="0"/>
            </a:endParaRPr>
          </a:p>
          <a:p>
            <a:pPr algn="ctr">
              <a:lnSpc>
                <a:spcPct val="50000"/>
              </a:lnSpc>
              <a:spcBef>
                <a:spcPct val="50000"/>
              </a:spcBef>
              <a:defRPr/>
            </a:pPr>
            <a:r>
              <a:rPr lang="th-TH" sz="2400" b="1" smtClean="0">
                <a:solidFill>
                  <a:srgbClr val="FFFF00"/>
                </a:solidFill>
                <a:latin typeface="Comic Sans MS" charset="0"/>
              </a:rPr>
              <a:t>เมืองโบราณของบาบิโลน</a:t>
            </a:r>
            <a:endParaRPr lang="en-US" sz="2400" b="1" smtClean="0">
              <a:solidFill>
                <a:srgbClr val="FFFF00"/>
              </a:solidFill>
              <a:latin typeface="Comic Sans MS" charset="0"/>
            </a:endParaRPr>
          </a:p>
          <a:p>
            <a:pPr algn="ctr">
              <a:lnSpc>
                <a:spcPct val="50000"/>
              </a:lnSpc>
              <a:spcBef>
                <a:spcPct val="50000"/>
              </a:spcBef>
              <a:defRPr/>
            </a:pPr>
            <a:r>
              <a:rPr lang="th-TH" sz="2400" b="1" smtClean="0">
                <a:solidFill>
                  <a:srgbClr val="FFFF00"/>
                </a:solidFill>
                <a:latin typeface="Comic Sans MS" charset="0"/>
              </a:rPr>
              <a:t>จากภาพยนตร์เรื่อง</a:t>
            </a:r>
            <a:r>
              <a:rPr lang="ja-JP" altLang="en-US" sz="2400" b="1" smtClean="0">
                <a:solidFill>
                  <a:srgbClr val="FFFF00"/>
                </a:solidFill>
                <a:latin typeface="Comic Sans MS" charset="0"/>
              </a:rPr>
              <a:t>“</a:t>
            </a:r>
            <a:r>
              <a:rPr lang="en-US" altLang="ja-JP" sz="2400" b="1" smtClean="0">
                <a:solidFill>
                  <a:srgbClr val="FFFF00"/>
                </a:solidFill>
                <a:latin typeface="Comic Sans MS" charset="0"/>
              </a:rPr>
              <a:t>Intolerance</a:t>
            </a:r>
            <a:r>
              <a:rPr lang="ja-JP" altLang="en-US" sz="2400" b="1" smtClean="0">
                <a:solidFill>
                  <a:srgbClr val="FFFF00"/>
                </a:solidFill>
                <a:latin typeface="Comic Sans MS" charset="0"/>
              </a:rPr>
              <a:t>”</a:t>
            </a:r>
            <a:endParaRPr lang="en-US" sz="2400" b="1" smtClean="0">
              <a:solidFill>
                <a:srgbClr val="FFFF00"/>
              </a:solidFill>
              <a:latin typeface="Comic Sans MS" charset="0"/>
            </a:endParaRPr>
          </a:p>
        </p:txBody>
      </p:sp>
      <p:sp>
        <p:nvSpPr>
          <p:cNvPr id="110596"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7959725" y="3436938"/>
            <a:ext cx="1039813" cy="1843087"/>
            <a:chOff x="5014" y="2165"/>
            <a:chExt cx="655" cy="1161"/>
          </a:xfrm>
        </p:grpSpPr>
        <p:grpSp>
          <p:nvGrpSpPr>
            <p:cNvPr id="110613" name="Group 177"/>
            <p:cNvGrpSpPr>
              <a:grpSpLocks/>
            </p:cNvGrpSpPr>
            <p:nvPr/>
          </p:nvGrpSpPr>
          <p:grpSpPr bwMode="auto">
            <a:xfrm>
              <a:off x="5014" y="2165"/>
              <a:ext cx="655" cy="1161"/>
              <a:chOff x="5014" y="2165"/>
              <a:chExt cx="655"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14" y="2165"/>
                <a:ext cx="5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10614" name="Rectangle 19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10599" name="Rectangle 197"/>
          <p:cNvSpPr>
            <a:spLocks noChangeArrowheads="1"/>
          </p:cNvSpPr>
          <p:nvPr/>
        </p:nvSpPr>
        <p:spPr bwMode="auto">
          <a:xfrm>
            <a:off x="8032750" y="3973513"/>
            <a:ext cx="8588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6118" name="Rectangle 198"/>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10601"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7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0606"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2 </a:t>
            </a:r>
            <a:r>
              <a:rPr lang="th-TH" sz="1600" b="1" smtClean="0">
                <a:solidFill>
                  <a:schemeClr val="tx1"/>
                </a:solidFill>
                <a:latin typeface="Comic Sans MS" charset="0"/>
              </a:rPr>
              <a:t>พกษ.</a:t>
            </a:r>
            <a:r>
              <a:rPr lang="en-US" sz="1600" b="1" smtClean="0">
                <a:solidFill>
                  <a:schemeClr val="tx1"/>
                </a:solidFill>
                <a:latin typeface="Comic Sans MS" charset="0"/>
              </a:rPr>
              <a:t> 25: 1-21</a:t>
            </a:r>
          </a:p>
        </p:txBody>
      </p:sp>
      <p:sp>
        <p:nvSpPr>
          <p:cNvPr id="110609"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4105275" y="519113"/>
            <a:ext cx="3948113" cy="5789612"/>
            <a:chOff x="2586" y="327"/>
            <a:chExt cx="2487" cy="3647"/>
          </a:xfrm>
        </p:grpSpPr>
        <p:grpSp>
          <p:nvGrpSpPr>
            <p:cNvPr id="112787" name="Group 3"/>
            <p:cNvGrpSpPr>
              <a:grpSpLocks/>
            </p:cNvGrpSpPr>
            <p:nvPr/>
          </p:nvGrpSpPr>
          <p:grpSpPr bwMode="auto">
            <a:xfrm>
              <a:off x="2586" y="327"/>
              <a:ext cx="1242" cy="3647"/>
              <a:chOff x="2586" y="327"/>
              <a:chExt cx="1242" cy="3647"/>
            </a:xfrm>
          </p:grpSpPr>
          <p:sp>
            <p:nvSpPr>
              <p:cNvPr id="112843"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33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112845"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84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4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4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4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5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851" name="Freeform 12"/>
              <p:cNvSpPr>
                <a:spLocks/>
              </p:cNvSpPr>
              <p:nvPr/>
            </p:nvSpPr>
            <p:spPr bwMode="auto">
              <a:xfrm>
                <a:off x="3036" y="2223"/>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5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5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5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th-TH"/>
              </a:p>
            </p:txBody>
          </p:sp>
          <p:sp>
            <p:nvSpPr>
              <p:cNvPr id="11285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5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5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85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85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86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861"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286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6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6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86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867" name="Freeform 28"/>
              <p:cNvSpPr>
                <a:spLocks/>
              </p:cNvSpPr>
              <p:nvPr/>
            </p:nvSpPr>
            <p:spPr bwMode="auto">
              <a:xfrm>
                <a:off x="3038" y="3621"/>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6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6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7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th-TH"/>
              </a:p>
            </p:txBody>
          </p:sp>
          <p:sp>
            <p:nvSpPr>
              <p:cNvPr id="11287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35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11287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79" name="Rectangle 40"/>
              <p:cNvSpPr>
                <a:spLocks noChangeArrowheads="1"/>
              </p:cNvSpPr>
              <p:nvPr/>
            </p:nvSpPr>
            <p:spPr bwMode="auto">
              <a:xfrm>
                <a:off x="2637" y="538"/>
                <a:ext cx="4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ความบาปครั้งแรก</a:t>
                </a:r>
                <a:endParaRPr lang="en-US" sz="900">
                  <a:solidFill>
                    <a:srgbClr val="000000"/>
                  </a:solidFill>
                  <a:latin typeface="Helvetica" charset="0"/>
                </a:endParaRPr>
              </a:p>
            </p:txBody>
          </p:sp>
          <p:sp>
            <p:nvSpPr>
              <p:cNvPr id="112880" name="Rectangle 41"/>
              <p:cNvSpPr>
                <a:spLocks noChangeArrowheads="1"/>
              </p:cNvSpPr>
              <p:nvPr/>
            </p:nvSpPr>
            <p:spPr bwMode="auto">
              <a:xfrm>
                <a:off x="2586" y="634"/>
                <a:ext cx="5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ข่วงประเสริฐครั้งแรก</a:t>
                </a:r>
                <a:endParaRPr lang="en-US" sz="900">
                  <a:solidFill>
                    <a:srgbClr val="000000"/>
                  </a:solidFill>
                  <a:latin typeface="Helvetica" charset="0"/>
                </a:endParaRPr>
              </a:p>
            </p:txBody>
          </p:sp>
          <p:sp>
            <p:nvSpPr>
              <p:cNvPr id="112881" name="Rectangle 42"/>
              <p:cNvSpPr>
                <a:spLocks noChangeArrowheads="1"/>
              </p:cNvSpPr>
              <p:nvPr/>
            </p:nvSpPr>
            <p:spPr bwMode="auto">
              <a:xfrm>
                <a:off x="2695" y="738"/>
                <a:ext cx="39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ครอบครัวแรก</a:t>
                </a:r>
                <a:endParaRPr lang="en-US" sz="900">
                  <a:solidFill>
                    <a:srgbClr val="000000"/>
                  </a:solidFill>
                  <a:latin typeface="Helvetica" charset="0"/>
                </a:endParaRPr>
              </a:p>
            </p:txBody>
          </p:sp>
          <p:sp>
            <p:nvSpPr>
              <p:cNvPr id="112882" name="Rectangle 43"/>
              <p:cNvSpPr>
                <a:spLocks noChangeArrowheads="1"/>
              </p:cNvSpPr>
              <p:nvPr/>
            </p:nvSpPr>
            <p:spPr bwMode="auto">
              <a:xfrm>
                <a:off x="2690" y="842"/>
                <a:ext cx="3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มาตกรคนแรก</a:t>
                </a:r>
                <a:endParaRPr lang="en-US" sz="900">
                  <a:solidFill>
                    <a:srgbClr val="000000"/>
                  </a:solidFill>
                  <a:latin typeface="Helvetica" charset="0"/>
                </a:endParaRPr>
              </a:p>
            </p:txBody>
          </p:sp>
          <p:sp>
            <p:nvSpPr>
              <p:cNvPr id="112883" name="Rectangle 44"/>
              <p:cNvSpPr>
                <a:spLocks noChangeArrowheads="1"/>
              </p:cNvSpPr>
              <p:nvPr/>
            </p:nvSpPr>
            <p:spPr bwMode="auto">
              <a:xfrm>
                <a:off x="2627" y="938"/>
                <a:ext cx="3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น้ำท่วม</a:t>
                </a:r>
                <a:r>
                  <a:rPr lang="en-US" sz="900">
                    <a:solidFill>
                      <a:srgbClr val="000000"/>
                    </a:solidFill>
                    <a:latin typeface="Helvetica" charset="0"/>
                  </a:rPr>
                  <a:t>/</a:t>
                </a:r>
                <a:r>
                  <a:rPr lang="th-TH" sz="900">
                    <a:solidFill>
                      <a:srgbClr val="000000"/>
                    </a:solidFill>
                    <a:latin typeface="Helvetica" charset="0"/>
                  </a:rPr>
                  <a:t>รุ้ง</a:t>
                </a:r>
                <a:endParaRPr lang="en-US" sz="900">
                  <a:solidFill>
                    <a:srgbClr val="000000"/>
                  </a:solidFill>
                  <a:latin typeface="Helvetica" charset="0"/>
                </a:endParaRPr>
              </a:p>
            </p:txBody>
          </p:sp>
          <p:sp>
            <p:nvSpPr>
              <p:cNvPr id="112884" name="Rectangle 45"/>
              <p:cNvSpPr>
                <a:spLocks noChangeArrowheads="1"/>
              </p:cNvSpPr>
              <p:nvPr/>
            </p:nvSpPr>
            <p:spPr bwMode="auto">
              <a:xfrm>
                <a:off x="2781" y="1042"/>
                <a:ext cx="26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หอคอย</a:t>
                </a:r>
                <a:endParaRPr lang="en-US" sz="900">
                  <a:solidFill>
                    <a:srgbClr val="000000"/>
                  </a:solidFill>
                  <a:latin typeface="Helvetica" charset="0"/>
                </a:endParaRPr>
              </a:p>
            </p:txBody>
          </p:sp>
          <p:sp>
            <p:nvSpPr>
              <p:cNvPr id="112885" name="Rectangle 46"/>
              <p:cNvSpPr>
                <a:spLocks noChangeArrowheads="1"/>
              </p:cNvSpPr>
              <p:nvPr/>
            </p:nvSpPr>
            <p:spPr bwMode="auto">
              <a:xfrm>
                <a:off x="2607" y="344"/>
                <a:ext cx="3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การทรงสร้าง</a:t>
                </a:r>
                <a:endParaRPr lang="en-US" sz="900">
                  <a:solidFill>
                    <a:srgbClr val="000000"/>
                  </a:solidFill>
                  <a:latin typeface="Chicago" charset="0"/>
                </a:endParaRPr>
              </a:p>
            </p:txBody>
          </p:sp>
          <p:sp>
            <p:nvSpPr>
              <p:cNvPr id="112886" name="Rectangle 47"/>
              <p:cNvSpPr>
                <a:spLocks noChangeArrowheads="1"/>
              </p:cNvSpPr>
              <p:nvPr/>
            </p:nvSpPr>
            <p:spPr bwMode="auto">
              <a:xfrm>
                <a:off x="2602" y="458"/>
                <a:ext cx="3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มนุษย์คู่แรก</a:t>
                </a:r>
                <a:endParaRPr lang="en-US" sz="800">
                  <a:solidFill>
                    <a:srgbClr val="000000"/>
                  </a:solidFill>
                  <a:latin typeface="Helvetica" charset="0"/>
                </a:endParaRPr>
              </a:p>
            </p:txBody>
          </p:sp>
          <p:sp>
            <p:nvSpPr>
              <p:cNvPr id="11288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890"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12891"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12892"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12893" name="Rectangle 54"/>
              <p:cNvSpPr>
                <a:spLocks noChangeArrowheads="1"/>
              </p:cNvSpPr>
              <p:nvPr/>
            </p:nvSpPr>
            <p:spPr bwMode="auto">
              <a:xfrm>
                <a:off x="2742" y="1414"/>
                <a:ext cx="3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การทรงเรียก</a:t>
                </a:r>
                <a:endParaRPr lang="en-US" sz="900">
                  <a:solidFill>
                    <a:srgbClr val="000000"/>
                  </a:solidFill>
                  <a:latin typeface="Helvetica" charset="0"/>
                </a:endParaRPr>
              </a:p>
            </p:txBody>
          </p:sp>
          <p:sp>
            <p:nvSpPr>
              <p:cNvPr id="112894" name="Rectangle 55"/>
              <p:cNvSpPr>
                <a:spLocks noChangeArrowheads="1"/>
              </p:cNvSpPr>
              <p:nvPr/>
            </p:nvSpPr>
            <p:spPr bwMode="auto">
              <a:xfrm>
                <a:off x="2634" y="1274"/>
                <a:ext cx="2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อับราฮัม</a:t>
                </a:r>
                <a:endParaRPr lang="en-US" sz="900">
                  <a:solidFill>
                    <a:srgbClr val="000000"/>
                  </a:solidFill>
                  <a:latin typeface="Chicago" charset="0"/>
                </a:endParaRPr>
              </a:p>
            </p:txBody>
          </p:sp>
          <p:sp>
            <p:nvSpPr>
              <p:cNvPr id="112895"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1289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8" name="Rectangle 59"/>
              <p:cNvSpPr>
                <a:spLocks noChangeArrowheads="1"/>
              </p:cNvSpPr>
              <p:nvPr/>
            </p:nvSpPr>
            <p:spPr bwMode="auto">
              <a:xfrm>
                <a:off x="2694" y="2152"/>
                <a:ext cx="2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โยเซฟ</a:t>
                </a:r>
                <a:endParaRPr lang="en-US" sz="900">
                  <a:solidFill>
                    <a:srgbClr val="000000"/>
                  </a:solidFill>
                  <a:latin typeface="Chicago" charset="0"/>
                </a:endParaRPr>
              </a:p>
            </p:txBody>
          </p:sp>
          <p:sp>
            <p:nvSpPr>
              <p:cNvPr id="112899" name="Rectangle 60"/>
              <p:cNvSpPr>
                <a:spLocks noChangeArrowheads="1"/>
              </p:cNvSpPr>
              <p:nvPr/>
            </p:nvSpPr>
            <p:spPr bwMode="auto">
              <a:xfrm>
                <a:off x="2724" y="2301"/>
                <a:ext cx="41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th-TH" sz="900">
                    <a:solidFill>
                      <a:srgbClr val="000000"/>
                    </a:solidFill>
                    <a:latin typeface="Helvetica" charset="0"/>
                  </a:rPr>
                  <a:t>การเป็นทาส</a:t>
                </a:r>
                <a:endParaRPr lang="en-US" sz="900">
                  <a:solidFill>
                    <a:srgbClr val="000000"/>
                  </a:solidFill>
                  <a:latin typeface="Helvetica" charset="0"/>
                </a:endParaRPr>
              </a:p>
            </p:txBody>
          </p:sp>
          <p:sp>
            <p:nvSpPr>
              <p:cNvPr id="112900"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1290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9" name="Rectangle 70"/>
              <p:cNvSpPr>
                <a:spLocks noChangeArrowheads="1"/>
              </p:cNvSpPr>
              <p:nvPr/>
            </p:nvSpPr>
            <p:spPr bwMode="auto">
              <a:xfrm>
                <a:off x="2708" y="2674"/>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โมเสส</a:t>
                </a:r>
                <a:endParaRPr lang="en-US" sz="900">
                  <a:solidFill>
                    <a:srgbClr val="000000"/>
                  </a:solidFill>
                  <a:latin typeface="Chicago" charset="0"/>
                </a:endParaRPr>
              </a:p>
            </p:txBody>
          </p:sp>
          <p:sp>
            <p:nvSpPr>
              <p:cNvPr id="112910"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ซีนาย</a:t>
                </a:r>
                <a:endParaRPr lang="en-US" sz="900">
                  <a:solidFill>
                    <a:srgbClr val="000000"/>
                  </a:solidFill>
                  <a:latin typeface="Helvetica" charset="0"/>
                </a:endParaRPr>
              </a:p>
            </p:txBody>
          </p:sp>
          <p:sp>
            <p:nvSpPr>
              <p:cNvPr id="112911"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12912" name="Rectangle 73"/>
              <p:cNvSpPr>
                <a:spLocks noChangeArrowheads="1"/>
              </p:cNvSpPr>
              <p:nvPr/>
            </p:nvSpPr>
            <p:spPr bwMode="auto">
              <a:xfrm>
                <a:off x="2648" y="3158"/>
                <a:ext cx="3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คาเดชบารเนีย</a:t>
                </a:r>
                <a:endParaRPr lang="en-US" sz="900">
                  <a:solidFill>
                    <a:srgbClr val="000000"/>
                  </a:solidFill>
                  <a:latin typeface="Helvetica" charset="0"/>
                </a:endParaRPr>
              </a:p>
            </p:txBody>
          </p:sp>
          <p:sp>
            <p:nvSpPr>
              <p:cNvPr id="112913"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12914" name="Rectangle 75"/>
              <p:cNvSpPr>
                <a:spLocks noChangeArrowheads="1"/>
              </p:cNvSpPr>
              <p:nvPr/>
            </p:nvSpPr>
            <p:spPr bwMode="auto">
              <a:xfrm>
                <a:off x="2724" y="3382"/>
                <a:ext cx="4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คำเทศนาทั้งห้า</a:t>
                </a:r>
                <a:endParaRPr lang="en-US" sz="900">
                  <a:solidFill>
                    <a:srgbClr val="000000"/>
                  </a:solidFill>
                  <a:latin typeface="Helvetica" charset="0"/>
                </a:endParaRPr>
              </a:p>
            </p:txBody>
          </p:sp>
          <p:sp>
            <p:nvSpPr>
              <p:cNvPr id="11291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6" name="Rectangle 77"/>
              <p:cNvSpPr>
                <a:spLocks noChangeArrowheads="1"/>
              </p:cNvSpPr>
              <p:nvPr/>
            </p:nvSpPr>
            <p:spPr bwMode="auto">
              <a:xfrm>
                <a:off x="2779" y="2826"/>
                <a:ext cx="24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อพยพ</a:t>
                </a:r>
                <a:endParaRPr lang="en-US" sz="900">
                  <a:solidFill>
                    <a:srgbClr val="000000"/>
                  </a:solidFill>
                  <a:latin typeface="Helvetica" charset="0"/>
                </a:endParaRPr>
              </a:p>
            </p:txBody>
          </p:sp>
          <p:sp>
            <p:nvSpPr>
              <p:cNvPr id="112917"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20" name="Rectangle 81"/>
              <p:cNvSpPr>
                <a:spLocks noChangeArrowheads="1"/>
              </p:cNvSpPr>
              <p:nvPr/>
            </p:nvSpPr>
            <p:spPr bwMode="auto">
              <a:xfrm>
                <a:off x="2697" y="3550"/>
                <a:ext cx="2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โยชูวา</a:t>
                </a:r>
                <a:endParaRPr lang="en-US" sz="900">
                  <a:solidFill>
                    <a:srgbClr val="000000"/>
                  </a:solidFill>
                  <a:latin typeface="Chicago" charset="0"/>
                </a:endParaRPr>
              </a:p>
            </p:txBody>
          </p:sp>
          <p:sp>
            <p:nvSpPr>
              <p:cNvPr id="112921" name="Rectangle 82"/>
              <p:cNvSpPr>
                <a:spLocks noChangeArrowheads="1"/>
              </p:cNvSpPr>
              <p:nvPr/>
            </p:nvSpPr>
            <p:spPr bwMode="auto">
              <a:xfrm>
                <a:off x="2626" y="3686"/>
                <a:ext cx="4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เมืองเยรีโค</a:t>
                </a:r>
                <a:r>
                  <a:rPr lang="en-US" sz="900">
                    <a:solidFill>
                      <a:srgbClr val="000000"/>
                    </a:solidFill>
                    <a:latin typeface="Helvetica" charset="0"/>
                  </a:rPr>
                  <a:t>/</a:t>
                </a:r>
                <a:r>
                  <a:rPr lang="th-TH" sz="900">
                    <a:solidFill>
                      <a:srgbClr val="000000"/>
                    </a:solidFill>
                    <a:latin typeface="Helvetica" charset="0"/>
                  </a:rPr>
                  <a:t>เมืองอัย</a:t>
                </a:r>
                <a:endParaRPr lang="en-US" sz="900">
                  <a:solidFill>
                    <a:srgbClr val="000000"/>
                  </a:solidFill>
                  <a:latin typeface="Helvetica" charset="0"/>
                </a:endParaRPr>
              </a:p>
            </p:txBody>
          </p:sp>
          <p:sp>
            <p:nvSpPr>
              <p:cNvPr id="112922" name="Rectangle 83"/>
              <p:cNvSpPr>
                <a:spLocks noChangeArrowheads="1"/>
              </p:cNvSpPr>
              <p:nvPr/>
            </p:nvSpPr>
            <p:spPr bwMode="auto">
              <a:xfrm>
                <a:off x="2630" y="3806"/>
                <a:ext cx="5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การแบ่งแยกดินแดน</a:t>
                </a:r>
                <a:endParaRPr lang="en-US" sz="900">
                  <a:solidFill>
                    <a:srgbClr val="000000"/>
                  </a:solidFill>
                  <a:latin typeface="Helvetica" charset="0"/>
                </a:endParaRPr>
              </a:p>
            </p:txBody>
          </p:sp>
        </p:grpSp>
        <p:grpSp>
          <p:nvGrpSpPr>
            <p:cNvPr id="112788" name="Group 84"/>
            <p:cNvGrpSpPr>
              <a:grpSpLocks/>
            </p:cNvGrpSpPr>
            <p:nvPr/>
          </p:nvGrpSpPr>
          <p:grpSpPr bwMode="auto">
            <a:xfrm>
              <a:off x="4072" y="352"/>
              <a:ext cx="1001" cy="2370"/>
              <a:chOff x="4072" y="352"/>
              <a:chExt cx="1001" cy="2370"/>
            </a:xfrm>
          </p:grpSpPr>
          <p:sp>
            <p:nvSpPr>
              <p:cNvPr id="11278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79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95"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1279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79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799" name="AutoShape 95"/>
              <p:cNvSpPr>
                <a:spLocks noChangeArrowheads="1"/>
              </p:cNvSpPr>
              <p:nvPr/>
            </p:nvSpPr>
            <p:spPr bwMode="auto">
              <a:xfrm>
                <a:off x="4165" y="402"/>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80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0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0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80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0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292"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11280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0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08"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12809" name="Rectangle 105"/>
              <p:cNvSpPr>
                <a:spLocks noChangeArrowheads="1"/>
              </p:cNvSpPr>
              <p:nvPr/>
            </p:nvSpPr>
            <p:spPr bwMode="auto">
              <a:xfrm>
                <a:off x="4248" y="480"/>
                <a:ext cx="31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a:solidFill>
                      <a:srgbClr val="000000"/>
                    </a:solidFill>
                    <a:latin typeface="Helvetica" charset="0"/>
                  </a:rPr>
                  <a:t>ผู้วินิจฉัย</a:t>
                </a:r>
                <a:endParaRPr lang="en-US" sz="1000">
                  <a:solidFill>
                    <a:srgbClr val="000000"/>
                  </a:solidFill>
                  <a:latin typeface="Helvetica" charset="0"/>
                </a:endParaRPr>
              </a:p>
            </p:txBody>
          </p:sp>
          <p:sp>
            <p:nvSpPr>
              <p:cNvPr id="112810" name="Rectangle 106"/>
              <p:cNvSpPr>
                <a:spLocks noChangeArrowheads="1"/>
              </p:cNvSpPr>
              <p:nvPr/>
            </p:nvSpPr>
            <p:spPr bwMode="auto">
              <a:xfrm>
                <a:off x="4141" y="35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อนาธิปไตย</a:t>
                </a:r>
                <a:endParaRPr lang="en-US" sz="900">
                  <a:solidFill>
                    <a:srgbClr val="000000"/>
                  </a:solidFill>
                  <a:latin typeface="Chicago" charset="0"/>
                </a:endParaRPr>
              </a:p>
            </p:txBody>
          </p:sp>
          <p:sp>
            <p:nvSpPr>
              <p:cNvPr id="11281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1" name="Rectangle 110"/>
              <p:cNvSpPr>
                <a:spLocks noChangeArrowheads="1"/>
              </p:cNvSpPr>
              <p:nvPr/>
            </p:nvSpPr>
            <p:spPr bwMode="auto">
              <a:xfrm>
                <a:off x="4191" y="1008"/>
                <a:ext cx="511"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a:t>
                </a:r>
                <a:r>
                  <a:rPr lang="th-TH" sz="900">
                    <a:solidFill>
                      <a:srgbClr val="000000"/>
                    </a:solidFill>
                    <a:effectLst>
                      <a:outerShdw blurRad="38100" dist="38100" dir="2700000" algn="tl">
                        <a:srgbClr val="FFFFFF"/>
                      </a:outerShdw>
                    </a:effectLst>
                    <a:latin typeface="Helvetica" charset="0"/>
                  </a:rPr>
                  <a:t>แบ่งแยก</a:t>
                </a:r>
                <a:r>
                  <a:rPr lang="en-US" sz="900">
                    <a:solidFill>
                      <a:srgbClr val="000000"/>
                    </a:solidFill>
                    <a:effectLst>
                      <a:outerShdw blurRad="38100" dist="38100" dir="2700000" algn="tl">
                        <a:srgbClr val="FFFFFF"/>
                      </a:outerShdw>
                    </a:effectLst>
                    <a:latin typeface="Helvetica" charset="0"/>
                  </a:rPr>
                  <a:t> ••• </a:t>
                </a:r>
              </a:p>
            </p:txBody>
          </p:sp>
          <p:sp>
            <p:nvSpPr>
              <p:cNvPr id="112815"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a:solidFill>
                      <a:srgbClr val="000000"/>
                    </a:solidFill>
                    <a:latin typeface="Helvetica" charset="0"/>
                  </a:rPr>
                  <a:t>อิสราเอล</a:t>
                </a:r>
                <a:endParaRPr lang="en-US" sz="800">
                  <a:solidFill>
                    <a:srgbClr val="000000"/>
                  </a:solidFill>
                  <a:latin typeface="Helvetica" charset="0"/>
                </a:endParaRPr>
              </a:p>
            </p:txBody>
          </p:sp>
          <p:sp>
            <p:nvSpPr>
              <p:cNvPr id="112816"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12817"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12818"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12819" name="Rectangle 115"/>
              <p:cNvSpPr>
                <a:spLocks noChangeArrowheads="1"/>
              </p:cNvSpPr>
              <p:nvPr/>
            </p:nvSpPr>
            <p:spPr bwMode="auto">
              <a:xfrm>
                <a:off x="4119" y="1798"/>
                <a:ext cx="5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อัสซีเรีย</a:t>
                </a:r>
                <a:r>
                  <a:rPr lang="en-US" sz="800">
                    <a:solidFill>
                      <a:srgbClr val="000000"/>
                    </a:solidFill>
                    <a:latin typeface="Helvetica" charset="0"/>
                  </a:rPr>
                  <a:t>          </a:t>
                </a:r>
                <a:r>
                  <a:rPr lang="th-TH" sz="800">
                    <a:solidFill>
                      <a:srgbClr val="000000"/>
                    </a:solidFill>
                    <a:latin typeface="Helvetica" charset="0"/>
                  </a:rPr>
                  <a:t>บาบิโลน</a:t>
                </a:r>
                <a:endParaRPr lang="en-US" sz="800">
                  <a:solidFill>
                    <a:srgbClr val="000000"/>
                  </a:solidFill>
                  <a:latin typeface="Helvetica" charset="0"/>
                </a:endParaRPr>
              </a:p>
            </p:txBody>
          </p:sp>
          <p:sp>
            <p:nvSpPr>
              <p:cNvPr id="11282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1" name="Rectangle 117"/>
              <p:cNvSpPr>
                <a:spLocks noChangeArrowheads="1"/>
              </p:cNvSpPr>
              <p:nvPr/>
            </p:nvSpPr>
            <p:spPr bwMode="auto">
              <a:xfrm>
                <a:off x="4169" y="1134"/>
                <a:ext cx="49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เหนือ</a:t>
                </a:r>
                <a:r>
                  <a:rPr lang="en-US" sz="800">
                    <a:solidFill>
                      <a:srgbClr val="000000"/>
                    </a:solidFill>
                    <a:latin typeface="Helvetica" charset="0"/>
                  </a:rPr>
                  <a:t>             </a:t>
                </a:r>
                <a:r>
                  <a:rPr lang="th-TH" sz="800">
                    <a:solidFill>
                      <a:srgbClr val="000000"/>
                    </a:solidFill>
                    <a:latin typeface="Helvetica" charset="0"/>
                  </a:rPr>
                  <a:t>ใต้</a:t>
                </a:r>
                <a:endParaRPr lang="en-US" sz="800">
                  <a:solidFill>
                    <a:srgbClr val="000000"/>
                  </a:solidFill>
                  <a:latin typeface="Helvetica" charset="0"/>
                </a:endParaRPr>
              </a:p>
            </p:txBody>
          </p:sp>
          <p:sp>
            <p:nvSpPr>
              <p:cNvPr id="11282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1" name="Rectangle 120"/>
              <p:cNvSpPr>
                <a:spLocks noChangeArrowheads="1"/>
              </p:cNvSpPr>
              <p:nvPr/>
            </p:nvSpPr>
            <p:spPr bwMode="auto">
              <a:xfrm>
                <a:off x="4150" y="1454"/>
                <a:ext cx="565" cy="134"/>
              </a:xfrm>
              <a:prstGeom prst="rect">
                <a:avLst/>
              </a:prstGeom>
              <a:noFill/>
              <a:ln w="12700">
                <a:noFill/>
                <a:miter lim="800000"/>
                <a:headEnd/>
                <a:tailEnd/>
              </a:ln>
              <a:effectLst/>
            </p:spPr>
            <p:txBody>
              <a:bodyPr lIns="90487" tIns="44450" rIns="90487" bIns="44450">
                <a:spAutoFit/>
              </a:bodyPr>
              <a:lstStyle/>
              <a:p>
                <a:pPr>
                  <a:defRPr/>
                </a:pPr>
                <a:r>
                  <a:rPr lang="th-TH" sz="800">
                    <a:solidFill>
                      <a:srgbClr val="000000"/>
                    </a:solidFill>
                    <a:effectLst>
                      <a:outerShdw blurRad="38100" dist="38100" dir="2700000" algn="tl">
                        <a:srgbClr val="FFFFFF"/>
                      </a:outerShdw>
                    </a:effectLst>
                    <a:latin typeface="Helvetica" charset="0"/>
                  </a:rPr>
                  <a:t>     ผู้เผยพระวจนะ</a:t>
                </a:r>
                <a:endParaRPr lang="en-US" sz="800">
                  <a:solidFill>
                    <a:srgbClr val="000000"/>
                  </a:solidFill>
                  <a:effectLst>
                    <a:outerShdw blurRad="38100" dist="38100" dir="2700000" algn="tl">
                      <a:srgbClr val="FFFFFF"/>
                    </a:outerShdw>
                  </a:effectLst>
                  <a:latin typeface="Helvetica" charset="0"/>
                </a:endParaRPr>
              </a:p>
            </p:txBody>
          </p:sp>
          <p:sp>
            <p:nvSpPr>
              <p:cNvPr id="11282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6"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1282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0" name="Rectangle 126"/>
              <p:cNvSpPr>
                <a:spLocks noChangeArrowheads="1"/>
              </p:cNvSpPr>
              <p:nvPr/>
            </p:nvSpPr>
            <p:spPr bwMode="auto">
              <a:xfrm>
                <a:off x="4119" y="796"/>
                <a:ext cx="5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สมบูรณาญาสิทธิราชย์</a:t>
                </a:r>
                <a:endParaRPr lang="en-US" sz="900">
                  <a:solidFill>
                    <a:srgbClr val="000000"/>
                  </a:solidFill>
                  <a:latin typeface="Chicago" charset="0"/>
                </a:endParaRPr>
              </a:p>
            </p:txBody>
          </p:sp>
          <p:sp>
            <p:nvSpPr>
              <p:cNvPr id="112831"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a:t>
                </a:r>
                <a:r>
                  <a:rPr lang="th-TH" sz="800">
                    <a:solidFill>
                      <a:srgbClr val="000000"/>
                    </a:solidFill>
                    <a:latin typeface="Helvetica" charset="0"/>
                  </a:rPr>
                  <a:t>ยูดาห์</a:t>
                </a:r>
                <a:endParaRPr lang="en-US" sz="800">
                  <a:solidFill>
                    <a:srgbClr val="000000"/>
                  </a:solidFill>
                  <a:latin typeface="Helvetica" charset="0"/>
                </a:endParaRPr>
              </a:p>
            </p:txBody>
          </p:sp>
          <p:sp>
            <p:nvSpPr>
              <p:cNvPr id="11283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35" name="Rectangle 131"/>
              <p:cNvSpPr>
                <a:spLocks noChangeArrowheads="1"/>
              </p:cNvSpPr>
              <p:nvPr/>
            </p:nvSpPr>
            <p:spPr bwMode="auto">
              <a:xfrm>
                <a:off x="4241" y="2302"/>
                <a:ext cx="43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112836" name="Rectangle 132"/>
              <p:cNvSpPr>
                <a:spLocks noChangeArrowheads="1"/>
              </p:cNvSpPr>
              <p:nvPr/>
            </p:nvSpPr>
            <p:spPr bwMode="auto">
              <a:xfrm>
                <a:off x="4072"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100 </a:t>
                </a:r>
                <a:r>
                  <a:rPr lang="th-TH" sz="800">
                    <a:solidFill>
                      <a:srgbClr val="000000"/>
                    </a:solidFill>
                    <a:latin typeface="Helvetica" charset="0"/>
                  </a:rPr>
                  <a:t>ปี</a:t>
                </a:r>
                <a:r>
                  <a:rPr lang="en-US" sz="800">
                    <a:solidFill>
                      <a:srgbClr val="000000"/>
                    </a:solidFill>
                    <a:latin typeface="Helvetica" charset="0"/>
                  </a:rPr>
                  <a:t> / 50,000</a:t>
                </a:r>
              </a:p>
            </p:txBody>
          </p:sp>
          <p:sp>
            <p:nvSpPr>
              <p:cNvPr id="112837"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12838" name="Rectangle 134"/>
              <p:cNvSpPr>
                <a:spLocks noChangeArrowheads="1"/>
              </p:cNvSpPr>
              <p:nvPr/>
            </p:nvSpPr>
            <p:spPr bwMode="auto">
              <a:xfrm>
                <a:off x="4169" y="2030"/>
                <a:ext cx="50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12839" name="Rectangle 135"/>
              <p:cNvSpPr>
                <a:spLocks noChangeArrowheads="1"/>
              </p:cNvSpPr>
              <p:nvPr/>
            </p:nvSpPr>
            <p:spPr bwMode="auto">
              <a:xfrm>
                <a:off x="4214" y="2190"/>
                <a:ext cx="26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
            <p:nvSpPr>
              <p:cNvPr id="11284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4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2642" name="Group 312"/>
          <p:cNvGrpSpPr>
            <a:grpSpLocks/>
          </p:cNvGrpSpPr>
          <p:nvPr/>
        </p:nvGrpSpPr>
        <p:grpSpPr bwMode="auto">
          <a:xfrm>
            <a:off x="5181600" y="5284788"/>
            <a:ext cx="376238" cy="414337"/>
            <a:chOff x="1560" y="1007"/>
            <a:chExt cx="2114" cy="1949"/>
          </a:xfrm>
        </p:grpSpPr>
        <p:grpSp>
          <p:nvGrpSpPr>
            <p:cNvPr id="112779" name="Group 314"/>
            <p:cNvGrpSpPr>
              <a:grpSpLocks/>
            </p:cNvGrpSpPr>
            <p:nvPr/>
          </p:nvGrpSpPr>
          <p:grpSpPr bwMode="auto">
            <a:xfrm>
              <a:off x="1560" y="1196"/>
              <a:ext cx="2114" cy="1415"/>
              <a:chOff x="578" y="2316"/>
              <a:chExt cx="2105" cy="1421"/>
            </a:xfrm>
          </p:grpSpPr>
          <p:sp>
            <p:nvSpPr>
              <p:cNvPr id="112785"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86"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780" name="Freeform 318"/>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81" name="Freeform 319"/>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82" name="Freeform 320"/>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83" name="Freeform 321"/>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84" name="Freeform 322"/>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3" name="Group 273"/>
          <p:cNvGrpSpPr>
            <a:grpSpLocks/>
          </p:cNvGrpSpPr>
          <p:nvPr/>
        </p:nvGrpSpPr>
        <p:grpSpPr bwMode="auto">
          <a:xfrm>
            <a:off x="5213350" y="2270125"/>
            <a:ext cx="374650" cy="414338"/>
            <a:chOff x="1558" y="1007"/>
            <a:chExt cx="2107" cy="1949"/>
          </a:xfrm>
        </p:grpSpPr>
        <p:grpSp>
          <p:nvGrpSpPr>
            <p:cNvPr id="112771" name="Group 275"/>
            <p:cNvGrpSpPr>
              <a:grpSpLocks/>
            </p:cNvGrpSpPr>
            <p:nvPr/>
          </p:nvGrpSpPr>
          <p:grpSpPr bwMode="auto">
            <a:xfrm>
              <a:off x="1558" y="1207"/>
              <a:ext cx="2107" cy="1421"/>
              <a:chOff x="578" y="2316"/>
              <a:chExt cx="2105" cy="1421"/>
            </a:xfrm>
          </p:grpSpPr>
          <p:sp>
            <p:nvSpPr>
              <p:cNvPr id="112777"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78"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772" name="Freeform 27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73" name="Freeform 28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74" name="Freeform 28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75" name="Freeform 28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76" name="Freeform 28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4" name="Group 299"/>
          <p:cNvGrpSpPr>
            <a:grpSpLocks/>
          </p:cNvGrpSpPr>
          <p:nvPr/>
        </p:nvGrpSpPr>
        <p:grpSpPr bwMode="auto">
          <a:xfrm>
            <a:off x="7581900" y="1395413"/>
            <a:ext cx="374650" cy="414337"/>
            <a:chOff x="1558" y="1007"/>
            <a:chExt cx="2113" cy="1949"/>
          </a:xfrm>
        </p:grpSpPr>
        <p:grpSp>
          <p:nvGrpSpPr>
            <p:cNvPr id="112763" name="Group 301"/>
            <p:cNvGrpSpPr>
              <a:grpSpLocks/>
            </p:cNvGrpSpPr>
            <p:nvPr/>
          </p:nvGrpSpPr>
          <p:grpSpPr bwMode="auto">
            <a:xfrm>
              <a:off x="1558" y="1208"/>
              <a:ext cx="2113" cy="1421"/>
              <a:chOff x="578" y="2316"/>
              <a:chExt cx="2105" cy="1421"/>
            </a:xfrm>
          </p:grpSpPr>
          <p:sp>
            <p:nvSpPr>
              <p:cNvPr id="112769"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70"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764" name="Freeform 305"/>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5" name="Freeform 306"/>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6" name="Freeform 307"/>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7" name="Freeform 308"/>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8" name="Freeform 309"/>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5" name="Group 312"/>
          <p:cNvGrpSpPr>
            <a:grpSpLocks/>
          </p:cNvGrpSpPr>
          <p:nvPr/>
        </p:nvGrpSpPr>
        <p:grpSpPr bwMode="auto">
          <a:xfrm>
            <a:off x="7581900" y="2208213"/>
            <a:ext cx="376238" cy="414337"/>
            <a:chOff x="1560" y="1007"/>
            <a:chExt cx="2114" cy="1949"/>
          </a:xfrm>
        </p:grpSpPr>
        <p:grpSp>
          <p:nvGrpSpPr>
            <p:cNvPr id="112755" name="Group 314"/>
            <p:cNvGrpSpPr>
              <a:grpSpLocks/>
            </p:cNvGrpSpPr>
            <p:nvPr/>
          </p:nvGrpSpPr>
          <p:grpSpPr bwMode="auto">
            <a:xfrm>
              <a:off x="1560" y="1196"/>
              <a:ext cx="2114" cy="1415"/>
              <a:chOff x="578" y="2316"/>
              <a:chExt cx="2105" cy="1421"/>
            </a:xfrm>
          </p:grpSpPr>
          <p:sp>
            <p:nvSpPr>
              <p:cNvPr id="112761"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762"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756" name="Freeform 318"/>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7" name="Freeform 319"/>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8" name="Freeform 320"/>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59" name="Freeform 321"/>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760" name="Freeform 322"/>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pic>
        <p:nvPicPr>
          <p:cNvPr id="112646"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7"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8"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2649"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0"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1"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2"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3"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4"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12658"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12659"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12660"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12661"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2"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3"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4"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6427" name="Text Box 155"/>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C</a:t>
            </a:r>
          </a:p>
        </p:txBody>
      </p:sp>
      <p:sp>
        <p:nvSpPr>
          <p:cNvPr id="112666"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67"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8"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6431" name="Rectangle 159"/>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2671"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12672"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3"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4"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12675"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6"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12677"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nvGrpSpPr>
          <p:cNvPr id="112678" name="Group 168"/>
          <p:cNvGrpSpPr>
            <a:grpSpLocks/>
          </p:cNvGrpSpPr>
          <p:nvPr/>
        </p:nvGrpSpPr>
        <p:grpSpPr bwMode="auto">
          <a:xfrm>
            <a:off x="6591300" y="4418013"/>
            <a:ext cx="952500" cy="527050"/>
            <a:chOff x="4152" y="2783"/>
            <a:chExt cx="600" cy="332"/>
          </a:xfrm>
        </p:grpSpPr>
        <p:sp>
          <p:nvSpPr>
            <p:cNvPr id="112752"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12753"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12754"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sp>
        <p:nvSpPr>
          <p:cNvPr id="566444" name="Rectangle 172"/>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12680"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1"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2" name="Rectangle 175"/>
          <p:cNvSpPr>
            <a:spLocks noChangeArrowheads="1"/>
          </p:cNvSpPr>
          <p:nvPr/>
        </p:nvSpPr>
        <p:spPr bwMode="auto">
          <a:xfrm>
            <a:off x="6535738" y="3213100"/>
            <a:ext cx="7604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12683"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4"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5"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8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1268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12689"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0"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1"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2"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3"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4"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5"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11269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1270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ปฐมกาล ถึง  เนหะมีย์</a:t>
            </a:r>
            <a:r>
              <a:rPr lang="en-US" sz="1600" b="1" smtClean="0">
                <a:solidFill>
                  <a:schemeClr val="tx1"/>
                </a:solidFill>
                <a:latin typeface="Comic Sans MS" charset="0"/>
              </a:rPr>
              <a:t> </a:t>
            </a:r>
          </a:p>
        </p:txBody>
      </p:sp>
      <p:sp>
        <p:nvSpPr>
          <p:cNvPr id="11270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4" name="Group 202"/>
          <p:cNvGrpSpPr>
            <a:grpSpLocks/>
          </p:cNvGrpSpPr>
          <p:nvPr/>
        </p:nvGrpSpPr>
        <p:grpSpPr bwMode="auto">
          <a:xfrm>
            <a:off x="7951788" y="3436938"/>
            <a:ext cx="1047750" cy="1843087"/>
            <a:chOff x="5009" y="2165"/>
            <a:chExt cx="660" cy="1161"/>
          </a:xfrm>
        </p:grpSpPr>
        <p:grpSp>
          <p:nvGrpSpPr>
            <p:cNvPr id="112733" name="Group 203"/>
            <p:cNvGrpSpPr>
              <a:grpSpLocks/>
            </p:cNvGrpSpPr>
            <p:nvPr/>
          </p:nvGrpSpPr>
          <p:grpSpPr bwMode="auto">
            <a:xfrm>
              <a:off x="5009" y="2165"/>
              <a:ext cx="660" cy="1161"/>
              <a:chOff x="5009" y="2165"/>
              <a:chExt cx="660" cy="1161"/>
            </a:xfrm>
          </p:grpSpPr>
          <p:sp>
            <p:nvSpPr>
              <p:cNvPr id="112735"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36"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737"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738"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9"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740"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12741"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2"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3"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4"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5"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6"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7"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8"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9"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0"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1" name="Rectangle 220"/>
              <p:cNvSpPr>
                <a:spLocks noChangeArrowheads="1"/>
              </p:cNvSpPr>
              <p:nvPr/>
            </p:nvSpPr>
            <p:spPr bwMode="auto">
              <a:xfrm>
                <a:off x="5009" y="2165"/>
                <a:ext cx="5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12734" name="Rectangle 221"/>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747713"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a:t>
            </a:r>
          </a:p>
        </p:txBody>
      </p:sp>
      <p:sp>
        <p:nvSpPr>
          <p:cNvPr id="112706" name="Rectangle 223"/>
          <p:cNvSpPr>
            <a:spLocks noChangeArrowheads="1"/>
          </p:cNvSpPr>
          <p:nvPr/>
        </p:nvSpPr>
        <p:spPr bwMode="auto">
          <a:xfrm>
            <a:off x="8032750" y="3973513"/>
            <a:ext cx="8588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566496" name="Rectangle 224"/>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12708"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09" name="Rectangle 226"/>
          <p:cNvSpPr>
            <a:spLocks noChangeArrowheads="1"/>
          </p:cNvSpPr>
          <p:nvPr/>
        </p:nvSpPr>
        <p:spPr bwMode="auto">
          <a:xfrm>
            <a:off x="8031163" y="5003800"/>
            <a:ext cx="6334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0"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1" name="Group 228"/>
          <p:cNvGrpSpPr>
            <a:grpSpLocks/>
          </p:cNvGrpSpPr>
          <p:nvPr/>
        </p:nvGrpSpPr>
        <p:grpSpPr bwMode="auto">
          <a:xfrm>
            <a:off x="8048625" y="4138613"/>
            <a:ext cx="931863" cy="503237"/>
            <a:chOff x="5078" y="2615"/>
            <a:chExt cx="587" cy="317"/>
          </a:xfrm>
        </p:grpSpPr>
        <p:sp>
          <p:nvSpPr>
            <p:cNvPr id="112730" name="Rectangle 229"/>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12731" name="Rectangle 230"/>
            <p:cNvSpPr>
              <a:spLocks noChangeArrowheads="1"/>
            </p:cNvSpPr>
            <p:nvPr/>
          </p:nvSpPr>
          <p:spPr bwMode="auto">
            <a:xfrm>
              <a:off x="5308" y="2615"/>
              <a:ext cx="35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112732" name="Rectangle 231"/>
            <p:cNvSpPr>
              <a:spLocks noChangeArrowheads="1"/>
            </p:cNvSpPr>
            <p:nvPr/>
          </p:nvSpPr>
          <p:spPr bwMode="auto">
            <a:xfrm>
              <a:off x="5180" y="2720"/>
              <a:ext cx="39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10              2</a:t>
              </a:r>
            </a:p>
          </p:txBody>
        </p:sp>
      </p:grpSp>
      <p:sp>
        <p:nvSpPr>
          <p:cNvPr id="112712" name="Rectangle 232"/>
          <p:cNvSpPr>
            <a:spLocks noChangeArrowheads="1"/>
          </p:cNvSpPr>
          <p:nvPr/>
        </p:nvSpPr>
        <p:spPr bwMode="auto">
          <a:xfrm>
            <a:off x="8420100" y="4994275"/>
            <a:ext cx="5810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2713"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sp>
        <p:nvSpPr>
          <p:cNvPr id="566547" name="Rectangle 275"/>
          <p:cNvSpPr>
            <a:spLocks noChangeArrowheads="1"/>
          </p:cNvSpPr>
          <p:nvPr/>
        </p:nvSpPr>
        <p:spPr bwMode="auto">
          <a:xfrm>
            <a:off x="7561263" y="1403350"/>
            <a:ext cx="355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DC</a:t>
            </a:r>
            <a:endParaRPr lang="en-US" sz="1600" i="1">
              <a:solidFill>
                <a:schemeClr val="tx1"/>
              </a:solidFill>
              <a:latin typeface="Helvetica" charset="0"/>
            </a:endParaRPr>
          </a:p>
        </p:txBody>
      </p:sp>
      <p:sp>
        <p:nvSpPr>
          <p:cNvPr id="566560" name="Rectangle 288"/>
          <p:cNvSpPr>
            <a:spLocks noChangeArrowheads="1"/>
          </p:cNvSpPr>
          <p:nvPr/>
        </p:nvSpPr>
        <p:spPr bwMode="auto">
          <a:xfrm flipH="1">
            <a:off x="7607300" y="2216150"/>
            <a:ext cx="107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r>
              <a:rPr lang="en-US" sz="1600" b="1" i="1">
                <a:solidFill>
                  <a:schemeClr val="tx1"/>
                </a:solidFill>
                <a:latin typeface="Kosher-Normal" charset="0"/>
              </a:rPr>
              <a:t>NC</a:t>
            </a:r>
            <a:endParaRPr lang="en-US" sz="1600" i="1">
              <a:solidFill>
                <a:schemeClr val="tx1"/>
              </a:solidFill>
              <a:latin typeface="Helvetica" charset="0"/>
            </a:endParaRPr>
          </a:p>
        </p:txBody>
      </p:sp>
      <p:grpSp>
        <p:nvGrpSpPr>
          <p:cNvPr id="112718" name="Group 278"/>
          <p:cNvGrpSpPr>
            <a:grpSpLocks/>
          </p:cNvGrpSpPr>
          <p:nvPr/>
        </p:nvGrpSpPr>
        <p:grpSpPr bwMode="auto">
          <a:xfrm>
            <a:off x="519113" y="117475"/>
            <a:ext cx="854075" cy="1720850"/>
            <a:chOff x="519113" y="312738"/>
            <a:chExt cx="854075" cy="1910769"/>
          </a:xfrm>
        </p:grpSpPr>
        <p:sp>
          <p:nvSpPr>
            <p:cNvPr id="280" name="Rectangle 2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0" name="Text Box 209"/>
          <p:cNvSpPr txBox="1">
            <a:spLocks noChangeArrowheads="1"/>
          </p:cNvSpPr>
          <p:nvPr/>
        </p:nvSpPr>
        <p:spPr bwMode="auto">
          <a:xfrm rot="16200000">
            <a:off x="4560094" y="2158206"/>
            <a:ext cx="32353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smtClean="0">
                <a:solidFill>
                  <a:srgbClr val="EEFF4B"/>
                </a:solidFill>
                <a:latin typeface="Times" charset="0"/>
              </a:rPr>
              <a:t>3 </a:t>
            </a:r>
            <a:r>
              <a:rPr lang="th-TH" sz="2800" smtClean="0">
                <a:solidFill>
                  <a:srgbClr val="EEFF4B"/>
                </a:solidFill>
                <a:latin typeface="Times" charset="0"/>
              </a:rPr>
              <a:t>สังคม</a:t>
            </a:r>
            <a:endParaRPr lang="en-US" sz="2800" smtClean="0">
              <a:solidFill>
                <a:srgbClr val="EEFF4B"/>
              </a:solidFill>
              <a:latin typeface="Times" charset="0"/>
            </a:endParaRPr>
          </a:p>
        </p:txBody>
      </p:sp>
      <p:sp>
        <p:nvSpPr>
          <p:cNvPr id="411" name="Text Box 215"/>
          <p:cNvSpPr txBox="1">
            <a:spLocks noChangeArrowheads="1"/>
          </p:cNvSpPr>
          <p:nvPr/>
        </p:nvSpPr>
        <p:spPr bwMode="auto">
          <a:xfrm rot="16211464">
            <a:off x="2768601"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smtClean="0">
                <a:solidFill>
                  <a:srgbClr val="EEFF4B"/>
                </a:solidFill>
                <a:latin typeface="Times" charset="0"/>
              </a:rPr>
              <a:t>4 </a:t>
            </a:r>
            <a:r>
              <a:rPr lang="th-TH" sz="2800" dirty="0" smtClean="0">
                <a:solidFill>
                  <a:srgbClr val="EEFF4B"/>
                </a:solidFill>
                <a:latin typeface="Times" charset="0"/>
              </a:rPr>
              <a:t>คน</a:t>
            </a:r>
            <a:endParaRPr lang="en-US" sz="2800" dirty="0" smtClean="0">
              <a:solidFill>
                <a:srgbClr val="EEFF4B"/>
              </a:solidFill>
              <a:latin typeface="Times" charset="0"/>
            </a:endParaRPr>
          </a:p>
        </p:txBody>
      </p:sp>
      <p:sp>
        <p:nvSpPr>
          <p:cNvPr id="412"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smtClean="0">
                <a:solidFill>
                  <a:srgbClr val="EEFF4B"/>
                </a:solidFill>
                <a:latin typeface="Times New Roman" charset="0"/>
              </a:rPr>
              <a:t>ง</a:t>
            </a:r>
          </a:p>
        </p:txBody>
      </p:sp>
      <p:sp>
        <p:nvSpPr>
          <p:cNvPr id="413"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dirty="0" smtClean="0">
                <a:solidFill>
                  <a:srgbClr val="EEFF4B"/>
                </a:solidFill>
                <a:latin typeface="Times New Roman" charset="0"/>
              </a:rPr>
              <a:t>ย</a:t>
            </a:r>
          </a:p>
        </p:txBody>
      </p:sp>
      <p:sp>
        <p:nvSpPr>
          <p:cNvPr id="414"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112724" name="Rectangle 233"/>
          <p:cNvSpPr>
            <a:spLocks noChangeArrowheads="1"/>
          </p:cNvSpPr>
          <p:nvPr/>
        </p:nvSpPr>
        <p:spPr bwMode="auto">
          <a:xfrm>
            <a:off x="6599238" y="4394200"/>
            <a:ext cx="460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ช่วงเงียบ</a:t>
            </a:r>
            <a:endParaRPr lang="en-US" sz="900">
              <a:solidFill>
                <a:srgbClr val="000000"/>
              </a:solidFill>
              <a:latin typeface="Chicago" charset="0"/>
            </a:endParaRPr>
          </a:p>
        </p:txBody>
      </p:sp>
      <p:sp>
        <p:nvSpPr>
          <p:cNvPr id="112725" name="Rectangle 23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a:solidFill>
                  <a:srgbClr val="000000"/>
                </a:solidFill>
                <a:latin typeface="Chicago" charset="0"/>
              </a:rPr>
              <a:t>พระเยซู</a:t>
            </a:r>
            <a:endParaRPr lang="en-US" sz="1200">
              <a:solidFill>
                <a:srgbClr val="000000"/>
              </a:solidFill>
              <a:latin typeface="Chicago" charset="0"/>
            </a:endParaRPr>
          </a:p>
        </p:txBody>
      </p:sp>
      <p:sp>
        <p:nvSpPr>
          <p:cNvPr id="286" name="Rectangle 239"/>
          <p:cNvSpPr>
            <a:spLocks noChangeArrowheads="1"/>
          </p:cNvSpPr>
          <p:nvPr/>
        </p:nvSpPr>
        <p:spPr bwMode="auto">
          <a:xfrm>
            <a:off x="5149850" y="2249488"/>
            <a:ext cx="509588" cy="334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rgbClr val="FFFFFF"/>
                </a:solidFill>
                <a:effectLst>
                  <a:outerShdw blurRad="50800" dist="76200" dir="2700000" algn="tl" rotWithShape="0">
                    <a:srgbClr val="000000"/>
                  </a:outerShdw>
                </a:effectLst>
                <a:latin typeface="Kosher-Normal" charset="0"/>
              </a:rPr>
              <a:t>พอ</a:t>
            </a:r>
          </a:p>
        </p:txBody>
      </p:sp>
      <p:sp>
        <p:nvSpPr>
          <p:cNvPr id="287" name="Rectangle 249"/>
          <p:cNvSpPr>
            <a:spLocks noChangeArrowheads="1"/>
          </p:cNvSpPr>
          <p:nvPr/>
        </p:nvSpPr>
        <p:spPr bwMode="auto">
          <a:xfrm>
            <a:off x="5151438" y="5264150"/>
            <a:ext cx="512762" cy="33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effectLst>
                  <a:outerShdw blurRad="50800" dist="76200" dir="2700000" algn="tl" rotWithShape="0">
                    <a:srgbClr val="000000"/>
                  </a:outerShdw>
                </a:effectLst>
                <a:latin typeface="Kosher-Normal" charset="0"/>
              </a:rPr>
              <a:t>ผพ</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47"/>
                                        </p:tgtEl>
                                        <p:attrNameLst>
                                          <p:attrName>style.visibility</p:attrName>
                                        </p:attrNameLst>
                                      </p:cBhvr>
                                      <p:to>
                                        <p:strVal val="visible"/>
                                      </p:to>
                                    </p:set>
                                    <p:anim calcmode="lin" valueType="num">
                                      <p:cBhvr additive="base">
                                        <p:cTn id="28" dur="500" fill="hold"/>
                                        <p:tgtEl>
                                          <p:spTgt spid="566547"/>
                                        </p:tgtEl>
                                        <p:attrNameLst>
                                          <p:attrName>ppt_x</p:attrName>
                                        </p:attrNameLst>
                                      </p:cBhvr>
                                      <p:tavLst>
                                        <p:tav tm="0">
                                          <p:val>
                                            <p:strVal val="1+#ppt_w/2"/>
                                          </p:val>
                                        </p:tav>
                                        <p:tav tm="100000">
                                          <p:val>
                                            <p:strVal val="#ppt_x"/>
                                          </p:val>
                                        </p:tav>
                                      </p:tavLst>
                                    </p:anim>
                                    <p:anim calcmode="lin" valueType="num">
                                      <p:cBhvr additive="base">
                                        <p:cTn id="29" dur="500" fill="hold"/>
                                        <p:tgtEl>
                                          <p:spTgt spid="56654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60"/>
                                        </p:tgtEl>
                                        <p:attrNameLst>
                                          <p:attrName>style.visibility</p:attrName>
                                        </p:attrNameLst>
                                      </p:cBhvr>
                                      <p:to>
                                        <p:strVal val="visible"/>
                                      </p:to>
                                    </p:set>
                                    <p:anim calcmode="lin" valueType="num">
                                      <p:cBhvr additive="base">
                                        <p:cTn id="33" dur="500" fill="hold"/>
                                        <p:tgtEl>
                                          <p:spTgt spid="566560"/>
                                        </p:tgtEl>
                                        <p:attrNameLst>
                                          <p:attrName>ppt_x</p:attrName>
                                        </p:attrNameLst>
                                      </p:cBhvr>
                                      <p:tavLst>
                                        <p:tav tm="0">
                                          <p:val>
                                            <p:strVal val="1+#ppt_w/2"/>
                                          </p:val>
                                        </p:tav>
                                        <p:tav tm="100000">
                                          <p:val>
                                            <p:strVal val="#ppt_x"/>
                                          </p:val>
                                        </p:tav>
                                      </p:tavLst>
                                    </p:anim>
                                    <p:anim calcmode="lin" valueType="num">
                                      <p:cBhvr additive="base">
                                        <p:cTn id="34" dur="500" fill="hold"/>
                                        <p:tgtEl>
                                          <p:spTgt spid="566560"/>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2" presetClass="entr" presetSubtype="2" fill="hold" grpId="0" nodeType="afterEffect">
                                  <p:stCondLst>
                                    <p:cond delay="0"/>
                                  </p:stCondLst>
                                  <p:childTnLst>
                                    <p:set>
                                      <p:cBhvr>
                                        <p:cTn id="37" dur="1" fill="hold">
                                          <p:stCondLst>
                                            <p:cond delay="0"/>
                                          </p:stCondLst>
                                        </p:cTn>
                                        <p:tgtEl>
                                          <p:spTgt spid="566506"/>
                                        </p:tgtEl>
                                        <p:attrNameLst>
                                          <p:attrName>style.visibility</p:attrName>
                                        </p:attrNameLst>
                                      </p:cBhvr>
                                      <p:to>
                                        <p:strVal val="visible"/>
                                      </p:to>
                                    </p:set>
                                    <p:animEffect transition="in" filter="wipe(right)">
                                      <p:cBhvr>
                                        <p:cTn id="3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P spid="566547" grpId="0" autoUpdateAnimBg="0"/>
      <p:bldP spid="56656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114690"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1"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8"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22900" smtClean="0">
                <a:solidFill>
                  <a:srgbClr val="51DC00"/>
                </a:solidFill>
                <a:latin typeface="Times" charset="0"/>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R</a:t>
            </a:r>
            <a:endParaRPr lang="en-US" sz="22900">
              <a:solidFill>
                <a:srgbClr val="51DC00"/>
              </a:solidFill>
              <a:latin typeface="Times" charset="0"/>
            </a:endParaRPr>
          </a:p>
        </p:txBody>
      </p:sp>
      <p:sp>
        <p:nvSpPr>
          <p:cNvPr id="614417" name="Rectangle 17"/>
          <p:cNvSpPr>
            <a:spLocks noChangeArrowheads="1"/>
          </p:cNvSpPr>
          <p:nvPr/>
        </p:nvSpPr>
        <p:spPr bwMode="auto">
          <a:xfrm>
            <a:off x="2881313" y="4543425"/>
            <a:ext cx="3313112"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th-TH" altLang="ja-JP" sz="7200" i="1">
                <a:solidFill>
                  <a:srgbClr val="00FF00"/>
                </a:solidFill>
                <a:latin typeface="Times" charset="0"/>
              </a:rPr>
              <a:t>เป็นเชลย</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3"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4"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4706"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4707"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36"/>
          <p:cNvGrpSpPr>
            <a:grpSpLocks/>
          </p:cNvGrpSpPr>
          <p:nvPr/>
        </p:nvGrpSpPr>
        <p:grpSpPr bwMode="auto">
          <a:xfrm>
            <a:off x="2355850" y="1139825"/>
            <a:ext cx="4973638" cy="4221163"/>
            <a:chOff x="1471" y="701"/>
            <a:chExt cx="3133" cy="2659"/>
          </a:xfrm>
        </p:grpSpPr>
        <p:sp>
          <p:nvSpPr>
            <p:cNvPr id="1167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116750"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16752"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116754" name="Rectangle 64"/>
            <p:cNvSpPr>
              <a:spLocks noChangeArrowheads="1"/>
            </p:cNvSpPr>
            <p:nvPr/>
          </p:nvSpPr>
          <p:spPr bwMode="auto">
            <a:xfrm>
              <a:off x="1589" y="727"/>
              <a:ext cx="5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การทรงสร้าง</a:t>
              </a:r>
              <a:endParaRPr lang="en-US"/>
            </a:p>
          </p:txBody>
        </p:sp>
        <p:sp>
          <p:nvSpPr>
            <p:cNvPr id="1167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116758"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167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167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116762" name="Rectangle 72"/>
            <p:cNvSpPr>
              <a:spLocks noChangeArrowheads="1"/>
            </p:cNvSpPr>
            <p:nvPr/>
          </p:nvSpPr>
          <p:spPr bwMode="auto">
            <a:xfrm>
              <a:off x="1803" y="923"/>
              <a:ext cx="4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อัมบราฮัม</a:t>
              </a:r>
              <a:endParaRPr lang="en-US"/>
            </a:p>
          </p:txBody>
        </p:sp>
        <p:sp>
          <p:nvSpPr>
            <p:cNvPr id="1167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116766"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167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116770" name="Rectangle 80"/>
            <p:cNvSpPr>
              <a:spLocks noChangeArrowheads="1"/>
            </p:cNvSpPr>
            <p:nvPr/>
          </p:nvSpPr>
          <p:spPr bwMode="auto">
            <a:xfrm>
              <a:off x="2008" y="1121"/>
              <a:ext cx="3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โยเซฟ</a:t>
              </a:r>
              <a:endParaRPr lang="en-US"/>
            </a:p>
          </p:txBody>
        </p:sp>
        <p:sp>
          <p:nvSpPr>
            <p:cNvPr id="1167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167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116776" name="Rectangle 86"/>
            <p:cNvSpPr>
              <a:spLocks noChangeArrowheads="1"/>
            </p:cNvSpPr>
            <p:nvPr/>
          </p:nvSpPr>
          <p:spPr bwMode="auto">
            <a:xfrm>
              <a:off x="2220" y="1310"/>
              <a:ext cx="36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โมเสส</a:t>
              </a:r>
              <a:endParaRPr lang="en-US"/>
            </a:p>
          </p:txBody>
        </p:sp>
        <p:sp>
          <p:nvSpPr>
            <p:cNvPr id="1167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1167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116781" name="Rectangle 91"/>
            <p:cNvSpPr>
              <a:spLocks noChangeArrowheads="1"/>
            </p:cNvSpPr>
            <p:nvPr/>
          </p:nvSpPr>
          <p:spPr bwMode="auto">
            <a:xfrm>
              <a:off x="2370" y="1516"/>
              <a:ext cx="36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โยชูวา</a:t>
              </a:r>
              <a:endParaRPr lang="en-US"/>
            </a:p>
          </p:txBody>
        </p:sp>
        <p:sp>
          <p:nvSpPr>
            <p:cNvPr id="1167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116784"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1167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116786" name="Rectangle 96"/>
            <p:cNvSpPr>
              <a:spLocks noChangeArrowheads="1"/>
            </p:cNvSpPr>
            <p:nvPr/>
          </p:nvSpPr>
          <p:spPr bwMode="auto">
            <a:xfrm>
              <a:off x="2428" y="1706"/>
              <a:ext cx="5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อนาธิปไตย</a:t>
              </a:r>
              <a:endParaRPr lang="en-US"/>
            </a:p>
          </p:txBody>
        </p:sp>
        <p:sp>
          <p:nvSpPr>
            <p:cNvPr id="1167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1167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116791" name="Rectangle 101"/>
            <p:cNvSpPr>
              <a:spLocks noChangeArrowheads="1"/>
            </p:cNvSpPr>
            <p:nvPr/>
          </p:nvSpPr>
          <p:spPr bwMode="auto">
            <a:xfrm>
              <a:off x="2396" y="1920"/>
              <a:ext cx="9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สมบูรณาญาสิทธิราชย์</a:t>
              </a:r>
              <a:endParaRPr lang="en-US"/>
            </a:p>
          </p:txBody>
        </p:sp>
        <p:sp>
          <p:nvSpPr>
            <p:cNvPr id="1167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167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167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116796" name="Rectangle 106"/>
            <p:cNvSpPr>
              <a:spLocks noChangeArrowheads="1"/>
            </p:cNvSpPr>
            <p:nvPr/>
          </p:nvSpPr>
          <p:spPr bwMode="auto">
            <a:xfrm>
              <a:off x="2796" y="2125"/>
              <a:ext cx="4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เป็นเชลย</a:t>
              </a:r>
              <a:endParaRPr lang="en-US"/>
            </a:p>
          </p:txBody>
        </p:sp>
        <p:sp>
          <p:nvSpPr>
            <p:cNvPr id="1167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7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1168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8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116802" name="Rectangle 112"/>
            <p:cNvSpPr>
              <a:spLocks noChangeArrowheads="1"/>
            </p:cNvSpPr>
            <p:nvPr/>
          </p:nvSpPr>
          <p:spPr bwMode="auto">
            <a:xfrm>
              <a:off x="2993" y="2344"/>
              <a:ext cx="4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ช่วงเงียบ</a:t>
              </a:r>
              <a:endParaRPr lang="en-US"/>
            </a:p>
          </p:txBody>
        </p:sp>
        <p:sp>
          <p:nvSpPr>
            <p:cNvPr id="1168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1168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8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116808" name="Group 118"/>
            <p:cNvGrpSpPr>
              <a:grpSpLocks/>
            </p:cNvGrpSpPr>
            <p:nvPr/>
          </p:nvGrpSpPr>
          <p:grpSpPr bwMode="auto">
            <a:xfrm>
              <a:off x="3171" y="2562"/>
              <a:ext cx="587" cy="283"/>
              <a:chOff x="3075" y="3101"/>
              <a:chExt cx="512" cy="241"/>
            </a:xfrm>
          </p:grpSpPr>
          <p:sp>
            <p:nvSpPr>
              <p:cNvPr id="116811" name="Rectangle 119"/>
              <p:cNvSpPr>
                <a:spLocks noChangeArrowheads="1"/>
              </p:cNvSpPr>
              <p:nvPr/>
            </p:nvSpPr>
            <p:spPr bwMode="auto">
              <a:xfrm>
                <a:off x="3075" y="3113"/>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6812" name="Rectangle 120"/>
              <p:cNvSpPr>
                <a:spLocks noChangeArrowheads="1"/>
              </p:cNvSpPr>
              <p:nvPr/>
            </p:nvSpPr>
            <p:spPr bwMode="auto">
              <a:xfrm>
                <a:off x="3136" y="3101"/>
                <a:ext cx="45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h-TH" sz="2900" b="1">
                    <a:solidFill>
                      <a:schemeClr val="accent1"/>
                    </a:solidFill>
                    <a:latin typeface="Helvetica" charset="0"/>
                  </a:rPr>
                  <a:t>พระเยซู</a:t>
                </a:r>
                <a:endParaRPr lang="en-US"/>
              </a:p>
            </p:txBody>
          </p:sp>
        </p:grpSp>
        <p:sp>
          <p:nvSpPr>
            <p:cNvPr id="1168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8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6738"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16740"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2 </a:t>
            </a:r>
            <a:r>
              <a:rPr lang="th-TH" sz="1600" b="1">
                <a:solidFill>
                  <a:schemeClr val="tx1"/>
                </a:solidFill>
                <a:latin typeface="Comic Sans MS" charset="0"/>
              </a:rPr>
              <a:t>พกษ.</a:t>
            </a:r>
            <a:r>
              <a:rPr lang="en-US" sz="1600" b="1">
                <a:solidFill>
                  <a:schemeClr val="tx1"/>
                </a:solidFill>
                <a:latin typeface="Comic Sans MS" charset="0"/>
              </a:rPr>
              <a:t> 25:21 </a:t>
            </a:r>
            <a:r>
              <a:rPr lang="th-TH" sz="1600" b="1">
                <a:solidFill>
                  <a:schemeClr val="tx1"/>
                </a:solidFill>
                <a:latin typeface="Comic Sans MS" charset="0"/>
              </a:rPr>
              <a:t>ถึง</a:t>
            </a:r>
            <a:r>
              <a:rPr lang="en-US" sz="1600" b="1">
                <a:solidFill>
                  <a:schemeClr val="tx1"/>
                </a:solidFill>
                <a:latin typeface="Comic Sans MS" charset="0"/>
              </a:rPr>
              <a:t> </a:t>
            </a:r>
            <a:r>
              <a:rPr lang="th-TH" sz="1600" b="1">
                <a:solidFill>
                  <a:schemeClr val="tx1"/>
                </a:solidFill>
                <a:latin typeface="Comic Sans MS" charset="0"/>
              </a:rPr>
              <a:t>เอสรา</a:t>
            </a:r>
            <a:r>
              <a:rPr lang="en-US" sz="1600" b="1">
                <a:solidFill>
                  <a:schemeClr val="tx1"/>
                </a:solidFill>
                <a:latin typeface="Comic Sans MS" charset="0"/>
              </a:rPr>
              <a:t> 1:3</a:t>
            </a:r>
          </a:p>
        </p:txBody>
      </p:sp>
      <p:sp>
        <p:nvSpPr>
          <p:cNvPr id="116741"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116743"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6744"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16746"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18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a:t>
            </a:r>
            <a:r>
              <a:rPr lang="en-US" sz="6000">
                <a:solidFill>
                  <a:srgbClr val="1CFF23"/>
                </a:solidFill>
                <a:latin typeface="Times" pitchFamily="-112" charset="0"/>
                <a:ea typeface="+mn-ea"/>
                <a:cs typeface="+mn-cs"/>
              </a:rPr>
              <a:t>C</a:t>
            </a:r>
          </a:p>
        </p:txBody>
      </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8786" name="Rectangle 3"/>
          <p:cNvSpPr>
            <a:spLocks noChangeArrowheads="1"/>
          </p:cNvSpPr>
          <p:nvPr/>
        </p:nvSpPr>
        <p:spPr bwMode="auto">
          <a:xfrm>
            <a:off x="698500" y="874713"/>
            <a:ext cx="7823200" cy="5097462"/>
          </a:xfrm>
          <a:prstGeom prst="rect">
            <a:avLst/>
          </a:prstGeom>
          <a:solidFill>
            <a:schemeClr val="accent2"/>
          </a:solidFill>
          <a:ln w="76200">
            <a:solidFill>
              <a:schemeClr val="accent1"/>
            </a:solidFill>
            <a:miter lim="800000"/>
            <a:headEnd/>
            <a:tailEnd/>
          </a:ln>
        </p:spPr>
        <p:txBody>
          <a:bodyPr wrap="none" anchor="ctr"/>
          <a:lstStyle/>
          <a:p>
            <a:endParaRPr lang="th-TH"/>
          </a:p>
        </p:txBody>
      </p:sp>
      <p:sp>
        <p:nvSpPr>
          <p:cNvPr id="468996" name="Rectangle 4"/>
          <p:cNvSpPr>
            <a:spLocks noChangeArrowheads="1"/>
          </p:cNvSpPr>
          <p:nvPr/>
        </p:nvSpPr>
        <p:spPr bwMode="auto">
          <a:xfrm>
            <a:off x="738188" y="900113"/>
            <a:ext cx="7921625" cy="50149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200" b="1" dirty="0">
                <a:solidFill>
                  <a:srgbClr val="FAFD00"/>
                </a:solidFill>
                <a:latin typeface="Times" charset="0"/>
              </a:rPr>
              <a:t>ประเมินช่วงเวลาอย่างคร่าวๆ</a:t>
            </a:r>
            <a:r>
              <a:rPr lang="en-US" sz="3200" b="1" dirty="0">
                <a:solidFill>
                  <a:srgbClr val="FAFD00"/>
                </a:solidFill>
                <a:latin typeface="Times" charset="0"/>
              </a:rPr>
              <a:t>:</a:t>
            </a:r>
          </a:p>
          <a:p>
            <a:pPr algn="ctr">
              <a:defRPr/>
            </a:pPr>
            <a:endParaRPr lang="en-US" sz="3200" b="1" dirty="0">
              <a:solidFill>
                <a:srgbClr val="FAFD00"/>
              </a:solidFill>
              <a:latin typeface="Times" charset="0"/>
            </a:endParaRPr>
          </a:p>
          <a:p>
            <a:pPr>
              <a:defRPr/>
            </a:pPr>
            <a:r>
              <a:rPr lang="th-TH" sz="3200" b="1" dirty="0">
                <a:solidFill>
                  <a:srgbClr val="FAFD00"/>
                </a:solidFill>
                <a:latin typeface="Times" charset="0"/>
              </a:rPr>
              <a:t>อับราฮัม</a:t>
            </a:r>
            <a:r>
              <a:rPr lang="en-US" sz="3200" b="1" dirty="0">
                <a:solidFill>
                  <a:srgbClr val="FAFD00"/>
                </a:solidFill>
                <a:latin typeface="Times" charset="0"/>
              </a:rPr>
              <a:t>-</a:t>
            </a:r>
            <a:r>
              <a:rPr lang="th-TH" sz="3200" b="1" dirty="0">
                <a:solidFill>
                  <a:srgbClr val="FAFD00"/>
                </a:solidFill>
                <a:latin typeface="Times" charset="0"/>
              </a:rPr>
              <a:t>โยเซฟ</a:t>
            </a:r>
            <a:r>
              <a:rPr lang="en-US" sz="3200" b="1" dirty="0">
                <a:solidFill>
                  <a:srgbClr val="FAFD00"/>
                </a:solidFill>
                <a:latin typeface="Times" charset="0"/>
              </a:rPr>
              <a:t>	  	2000 B.C.</a:t>
            </a:r>
            <a:endParaRPr lang="en-US" sz="3200" b="1" dirty="0">
              <a:solidFill>
                <a:schemeClr val="hlink"/>
              </a:solidFill>
              <a:latin typeface="Times" charset="0"/>
            </a:endParaRPr>
          </a:p>
          <a:p>
            <a:pPr>
              <a:defRPr/>
            </a:pPr>
            <a:endParaRPr lang="en-US" sz="3200" b="1" dirty="0">
              <a:solidFill>
                <a:srgbClr val="FAFD00"/>
              </a:solidFill>
              <a:latin typeface="Times" charset="0"/>
            </a:endParaRPr>
          </a:p>
          <a:p>
            <a:pPr>
              <a:defRPr/>
            </a:pPr>
            <a:r>
              <a:rPr lang="th-TH" sz="3200" b="1" dirty="0">
                <a:solidFill>
                  <a:srgbClr val="FAFD00"/>
                </a:solidFill>
                <a:latin typeface="Times" charset="0"/>
              </a:rPr>
              <a:t>โมเสส</a:t>
            </a:r>
            <a:r>
              <a:rPr lang="en-US" sz="3200" b="1" dirty="0">
                <a:solidFill>
                  <a:srgbClr val="FAFD00"/>
                </a:solidFill>
                <a:latin typeface="Times" charset="0"/>
              </a:rPr>
              <a:t>-</a:t>
            </a:r>
            <a:r>
              <a:rPr lang="th-TH" sz="3200" b="1" dirty="0">
                <a:solidFill>
                  <a:srgbClr val="FAFD00"/>
                </a:solidFill>
                <a:latin typeface="Times" charset="0"/>
              </a:rPr>
              <a:t>โยชูวา</a:t>
            </a:r>
            <a:r>
              <a:rPr lang="en-US" sz="3200" b="1" dirty="0">
                <a:solidFill>
                  <a:srgbClr val="FAFD00"/>
                </a:solidFill>
                <a:latin typeface="Times" charset="0"/>
              </a:rPr>
              <a:t>	  		1500 B.C.</a:t>
            </a:r>
          </a:p>
          <a:p>
            <a:pPr>
              <a:defRPr/>
            </a:pPr>
            <a:endParaRPr lang="th-TH" sz="3200" b="1" dirty="0">
              <a:solidFill>
                <a:srgbClr val="FAFD00"/>
              </a:solidFill>
              <a:latin typeface="Times" charset="0"/>
            </a:endParaRPr>
          </a:p>
          <a:p>
            <a:pPr>
              <a:defRPr/>
            </a:pPr>
            <a:r>
              <a:rPr lang="th-TH" sz="3200" b="1" dirty="0">
                <a:solidFill>
                  <a:srgbClr val="FAFD00"/>
                </a:solidFill>
                <a:latin typeface="Times" charset="0"/>
              </a:rPr>
              <a:t>อนาธิปไตย-สมบูรณาญาสิทธิราชย์ </a:t>
            </a:r>
            <a:r>
              <a:rPr lang="en-US" sz="3200" b="1" dirty="0">
                <a:solidFill>
                  <a:srgbClr val="FAFD00"/>
                </a:solidFill>
                <a:latin typeface="Times" charset="0"/>
              </a:rPr>
              <a:t> 1000 B.C.</a:t>
            </a:r>
          </a:p>
          <a:p>
            <a:pPr>
              <a:defRPr/>
            </a:pPr>
            <a:endParaRPr lang="en-US" sz="3200" b="1" dirty="0">
              <a:solidFill>
                <a:schemeClr val="hlink"/>
              </a:solidFill>
              <a:latin typeface="Times" charset="0"/>
            </a:endParaRPr>
          </a:p>
          <a:p>
            <a:pPr>
              <a:defRPr/>
            </a:pPr>
            <a:r>
              <a:rPr lang="th-TH" sz="3200" b="1" dirty="0">
                <a:solidFill>
                  <a:schemeClr val="hlink"/>
                </a:solidFill>
                <a:latin typeface="Times" charset="0"/>
              </a:rPr>
              <a:t>เป็นเชลย </a:t>
            </a:r>
            <a:r>
              <a:rPr lang="en-US" sz="3200" b="1" dirty="0">
                <a:solidFill>
                  <a:schemeClr val="hlink"/>
                </a:solidFill>
                <a:latin typeface="Times" charset="0"/>
              </a:rPr>
              <a:t>– </a:t>
            </a:r>
            <a:r>
              <a:rPr lang="th-TH" sz="3200" b="1" dirty="0">
                <a:solidFill>
                  <a:schemeClr val="hlink"/>
                </a:solidFill>
                <a:latin typeface="Times" charset="0"/>
              </a:rPr>
              <a:t>ช่วงเงียบ</a:t>
            </a:r>
            <a:r>
              <a:rPr lang="en-US" sz="3200" b="1" dirty="0">
                <a:solidFill>
                  <a:schemeClr val="hlink"/>
                </a:solidFill>
                <a:latin typeface="Times" charset="0"/>
              </a:rPr>
              <a:t>    	  500 B.C.</a:t>
            </a:r>
            <a:endParaRPr lang="en-US" sz="3200" b="1" dirty="0">
              <a:solidFill>
                <a:srgbClr val="FAFD00"/>
              </a:solidFill>
              <a:latin typeface="Times" charset="0"/>
            </a:endParaRPr>
          </a:p>
          <a:p>
            <a:pPr algn="ctr">
              <a:defRPr/>
            </a:pPr>
            <a:endParaRPr lang="en-US" sz="3200" b="1" dirty="0">
              <a:solidFill>
                <a:srgbClr val="FAFD00"/>
              </a:solidFill>
              <a:latin typeface="Times" charset="0"/>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68998" name="Oval 6"/>
          <p:cNvSpPr>
            <a:spLocks noChangeArrowheads="1"/>
          </p:cNvSpPr>
          <p:nvPr/>
        </p:nvSpPr>
        <p:spPr bwMode="auto">
          <a:xfrm>
            <a:off x="342900" y="4694238"/>
            <a:ext cx="8458200" cy="881062"/>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th-TH"/>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18791"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120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0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20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PG</a:t>
            </a:r>
          </a:p>
        </p:txBody>
      </p:sp>
      <p:sp>
        <p:nvSpPr>
          <p:cNvPr id="120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16078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16078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0788" name="Rectangle 20"/>
          <p:cNvSpPr>
            <a:spLocks noChangeArrowheads="1"/>
          </p:cNvSpPr>
          <p:nvPr/>
        </p:nvSpPr>
        <p:spPr bwMode="auto">
          <a:xfrm>
            <a:off x="76200" y="304800"/>
            <a:ext cx="1371600"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th-TH" sz="2400" b="1">
                <a:solidFill>
                  <a:schemeClr val="tx2"/>
                </a:solidFill>
                <a:latin typeface="Times" charset="0"/>
              </a:rPr>
              <a:t>รายละเอียดของช่วงนี้</a:t>
            </a:r>
            <a:endParaRPr lang="en-US" sz="2400" b="1">
              <a:solidFill>
                <a:schemeClr val="tx2"/>
              </a:solidFill>
              <a:latin typeface="Times" charset="0"/>
            </a:endParaRPr>
          </a:p>
        </p:txBody>
      </p:sp>
      <p:sp>
        <p:nvSpPr>
          <p:cNvPr id="16078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DS</a:t>
            </a:r>
          </a:p>
        </p:txBody>
      </p:sp>
      <p:sp>
        <p:nvSpPr>
          <p:cNvPr id="16079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79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6079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U</a:t>
            </a:r>
          </a:p>
        </p:txBody>
      </p:sp>
      <p:sp>
        <p:nvSpPr>
          <p:cNvPr id="16079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79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79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80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80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80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80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MS</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81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16081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160812"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160814"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5"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6"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7"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8"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9"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60820"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1"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2"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23"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60824" name="Text Box 56"/>
          <p:cNvSpPr txBox="1">
            <a:spLocks noChangeArrowheads="1"/>
          </p:cNvSpPr>
          <p:nvPr/>
        </p:nvSpPr>
        <p:spPr bwMode="auto">
          <a:xfrm>
            <a:off x="509588" y="5216525"/>
            <a:ext cx="8596312" cy="5842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smtClean="0">
                <a:solidFill>
                  <a:srgbClr val="FFFF00"/>
                </a:solidFill>
                <a:latin typeface="Comic Sans MS" charset="0"/>
              </a:rPr>
              <a:t>เพราะว่า</a:t>
            </a:r>
            <a:r>
              <a:rPr lang="en-US" sz="3200" b="1" smtClean="0">
                <a:solidFill>
                  <a:srgbClr val="FFFF00"/>
                </a:solidFill>
                <a:latin typeface="Comic Sans MS" charset="0"/>
              </a:rPr>
              <a:t>: </a:t>
            </a:r>
            <a:r>
              <a:rPr lang="th-TH" sz="3200" b="1" smtClean="0">
                <a:solidFill>
                  <a:srgbClr val="FFFF00"/>
                </a:solidFill>
                <a:latin typeface="Comic Sans MS" charset="0"/>
              </a:rPr>
              <a:t>พระเมสสิยาห์ที่ทรงสัญญาไว้จะมาจากเผ่ายูดาห์</a:t>
            </a:r>
            <a:r>
              <a:rPr lang="en-US" smtClean="0">
                <a:latin typeface="Comic Sans MS" charset="0"/>
              </a:rPr>
              <a:t>.</a:t>
            </a:r>
          </a:p>
        </p:txBody>
      </p:sp>
      <p:sp>
        <p:nvSpPr>
          <p:cNvPr id="120882"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Isaiah 9:6-7</a:t>
            </a:r>
          </a:p>
        </p:txBody>
      </p:sp>
      <p:sp>
        <p:nvSpPr>
          <p:cNvPr id="120883"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4"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8</a:t>
            </a:r>
            <a:endParaRPr lang="en-US" sz="2000">
              <a:solidFill>
                <a:srgbClr val="FFA27C"/>
              </a:solidFill>
              <a:latin typeface="B VAG Rounded Bold" charset="0"/>
            </a:endParaRPr>
          </a:p>
        </p:txBody>
      </p:sp>
      <p:sp>
        <p:nvSpPr>
          <p:cNvPr id="160828" name="Text Box 60"/>
          <p:cNvSpPr txBox="1">
            <a:spLocks noChangeArrowheads="1"/>
          </p:cNvSpPr>
          <p:nvPr/>
        </p:nvSpPr>
        <p:spPr bwMode="auto">
          <a:xfrm>
            <a:off x="3884613" y="4352925"/>
            <a:ext cx="25161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5400" b="1" smtClean="0">
                <a:solidFill>
                  <a:schemeClr val="tx1"/>
                </a:solidFill>
                <a:latin typeface="Comic Sans MS" charset="0"/>
              </a:rPr>
              <a:t>ทำไม</a:t>
            </a:r>
            <a:r>
              <a:rPr lang="en-US" sz="5400" b="1" smtClean="0">
                <a:solidFill>
                  <a:schemeClr val="tx1"/>
                </a:solidFill>
                <a:latin typeface="Comic Sans MS" charset="0"/>
              </a:rPr>
              <a:t>?</a:t>
            </a:r>
          </a:p>
        </p:txBody>
      </p:sp>
      <p:sp>
        <p:nvSpPr>
          <p:cNvPr id="160829" name="Text Box 61"/>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5400" b="1" smtClean="0">
                <a:solidFill>
                  <a:schemeClr val="tx1"/>
                </a:solidFill>
                <a:latin typeface="Comic Sans MS" charset="0"/>
              </a:rPr>
              <a:t>สรุป</a:t>
            </a:r>
            <a:r>
              <a:rPr lang="en-US" sz="5400" b="1" smtClean="0">
                <a:solidFill>
                  <a:schemeClr val="tx1"/>
                </a:solidFill>
                <a:latin typeface="Comic Sans MS" charset="0"/>
              </a:rPr>
              <a:t>…</a:t>
            </a:r>
          </a:p>
        </p:txBody>
      </p:sp>
      <p:sp>
        <p:nvSpPr>
          <p:cNvPr id="160830" name="Rectangle 62"/>
          <p:cNvSpPr>
            <a:spLocks noChangeArrowheads="1"/>
          </p:cNvSpPr>
          <p:nvPr/>
        </p:nvSpPr>
        <p:spPr bwMode="auto">
          <a:xfrm>
            <a:off x="812323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57</a:t>
            </a:r>
          </a:p>
        </p:txBody>
      </p:sp>
      <p:sp>
        <p:nvSpPr>
          <p:cNvPr id="120888"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60832"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33" name="Rectangle 65"/>
          <p:cNvSpPr>
            <a:spLocks noGrp="1" noChangeArrowheads="1"/>
          </p:cNvSpPr>
          <p:nvPr>
            <p:ph type="title" idx="4294967295"/>
          </p:nvPr>
        </p:nvSpPr>
        <p:spPr bwMode="auto">
          <a:xfrm>
            <a:off x="1066800" y="3657600"/>
            <a:ext cx="7772400" cy="708025"/>
          </a:xfrm>
          <a:prstGeom prst="rect">
            <a:avLst/>
          </a:prstGeom>
          <a:ln w="12700">
            <a:miter lim="800000"/>
            <a:headEnd/>
            <a:tailEnd/>
          </a:ln>
        </p:spPr>
        <p:txBody>
          <a:bodyPr>
            <a:spAutoFit/>
          </a:bodyPr>
          <a:lstStyle/>
          <a:p>
            <a:pPr algn="ctr">
              <a:spcBef>
                <a:spcPct val="50000"/>
              </a:spcBef>
              <a:defRPr/>
            </a:pPr>
            <a:r>
              <a:rPr lang="th-TH" sz="4000" b="1" dirty="0">
                <a:solidFill>
                  <a:schemeClr val="tx1"/>
                </a:solidFill>
                <a:effectLst>
                  <a:outerShdw blurRad="50800" dist="76200" dir="2700000" algn="tl" rotWithShape="0">
                    <a:srgbClr val="000000"/>
                  </a:outerShdw>
                </a:effectLst>
                <a:latin typeface="Comic Sans MS" charset="0"/>
                <a:ea typeface="ＭＳ Ｐゴシック" charset="0"/>
                <a:cs typeface="ＭＳ Ｐゴシック" charset="0"/>
              </a:rPr>
              <a:t>ยูดาห์รอดพ้น</a:t>
            </a:r>
            <a:r>
              <a:rPr lang="en-US" sz="4000" b="1" dirty="0">
                <a:solidFill>
                  <a:schemeClr val="tx1"/>
                </a:solidFill>
                <a:effectLst>
                  <a:outerShdw blurRad="50800" dist="76200" dir="2700000" algn="tl" rotWithShape="0">
                    <a:srgbClr val="000000"/>
                  </a:outerShdw>
                </a:effectLst>
                <a:latin typeface="Comic Sans MS" charset="0"/>
                <a:ea typeface="ＭＳ Ｐゴシック" charset="0"/>
                <a:cs typeface="ＭＳ Ｐゴシック" charset="0"/>
              </a:rPr>
              <a:t>!</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0820"/>
                                        </p:tgtEl>
                                        <p:attrNameLst>
                                          <p:attrName>style.visibility</p:attrName>
                                        </p:attrNameLst>
                                      </p:cBhvr>
                                      <p:to>
                                        <p:strVal val="visible"/>
                                      </p:to>
                                    </p:set>
                                    <p:animEffect transition="in" filter="wipe(right)">
                                      <p:cBhvr>
                                        <p:cTn id="7" dur="500"/>
                                        <p:tgtEl>
                                          <p:spTgt spid="16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0812"/>
                                        </p:tgtEl>
                                        <p:attrNameLst>
                                          <p:attrName>style.visibility</p:attrName>
                                        </p:attrNameLst>
                                      </p:cBhvr>
                                      <p:to>
                                        <p:strVal val="visible"/>
                                      </p:to>
                                    </p:set>
                                    <p:animEffect transition="in" filter="wipe(left)">
                                      <p:cBhvr>
                                        <p:cTn id="12" dur="500"/>
                                        <p:tgtEl>
                                          <p:spTgt spid="1608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60822"/>
                                        </p:tgtEl>
                                        <p:attrNameLst>
                                          <p:attrName>style.visibility</p:attrName>
                                        </p:attrNameLst>
                                      </p:cBhvr>
                                      <p:to>
                                        <p:strVal val="visible"/>
                                      </p:to>
                                    </p:set>
                                    <p:animEffect transition="in" filter="wipe(right)">
                                      <p:cBhvr>
                                        <p:cTn id="22" dur="500"/>
                                        <p:tgtEl>
                                          <p:spTgt spid="1608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0821"/>
                                        </p:tgtEl>
                                        <p:attrNameLst>
                                          <p:attrName>style.visibility</p:attrName>
                                        </p:attrNameLst>
                                      </p:cBhvr>
                                      <p:to>
                                        <p:strVal val="visible"/>
                                      </p:to>
                                    </p:set>
                                    <p:animEffect transition="in" filter="wipe(left)">
                                      <p:cBhvr>
                                        <p:cTn id="27" dur="500"/>
                                        <p:tgtEl>
                                          <p:spTgt spid="1608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60833"/>
                                        </p:tgtEl>
                                        <p:attrNameLst>
                                          <p:attrName>style.visibility</p:attrName>
                                        </p:attrNameLst>
                                      </p:cBhvr>
                                      <p:to>
                                        <p:strVal val="visible"/>
                                      </p:to>
                                    </p:set>
                                    <p:anim calcmode="lin" valueType="num">
                                      <p:cBhvr>
                                        <p:cTn id="32" dur="1000" fill="hold"/>
                                        <p:tgtEl>
                                          <p:spTgt spid="160833"/>
                                        </p:tgtEl>
                                        <p:attrNameLst>
                                          <p:attrName>ppt_w</p:attrName>
                                        </p:attrNameLst>
                                      </p:cBhvr>
                                      <p:tavLst>
                                        <p:tav tm="0">
                                          <p:val>
                                            <p:fltVal val="0"/>
                                          </p:val>
                                        </p:tav>
                                        <p:tav tm="100000">
                                          <p:val>
                                            <p:strVal val="#ppt_w"/>
                                          </p:val>
                                        </p:tav>
                                      </p:tavLst>
                                    </p:anim>
                                    <p:anim calcmode="lin" valueType="num">
                                      <p:cBhvr>
                                        <p:cTn id="33" dur="1000" fill="hold"/>
                                        <p:tgtEl>
                                          <p:spTgt spid="160833"/>
                                        </p:tgtEl>
                                        <p:attrNameLst>
                                          <p:attrName>ppt_h</p:attrName>
                                        </p:attrNameLst>
                                      </p:cBhvr>
                                      <p:tavLst>
                                        <p:tav tm="0">
                                          <p:val>
                                            <p:fltVal val="0"/>
                                          </p:val>
                                        </p:tav>
                                        <p:tav tm="100000">
                                          <p:val>
                                            <p:strVal val="#ppt_h"/>
                                          </p:val>
                                        </p:tav>
                                      </p:tavLst>
                                    </p:anim>
                                    <p:anim calcmode="lin" valueType="num">
                                      <p:cBhvr>
                                        <p:cTn id="34" dur="1000" fill="hold"/>
                                        <p:tgtEl>
                                          <p:spTgt spid="160833"/>
                                        </p:tgtEl>
                                        <p:attrNameLst>
                                          <p:attrName>style.rotation</p:attrName>
                                        </p:attrNameLst>
                                      </p:cBhvr>
                                      <p:tavLst>
                                        <p:tav tm="0">
                                          <p:val>
                                            <p:fltVal val="90"/>
                                          </p:val>
                                        </p:tav>
                                        <p:tav tm="100000">
                                          <p:val>
                                            <p:fltVal val="0"/>
                                          </p:val>
                                        </p:tav>
                                      </p:tavLst>
                                    </p:anim>
                                    <p:animEffect transition="in" filter="fade">
                                      <p:cBhvr>
                                        <p:cTn id="35" dur="1000"/>
                                        <p:tgtEl>
                                          <p:spTgt spid="160833"/>
                                        </p:tgtEl>
                                      </p:cBhvr>
                                    </p:animEffect>
                                  </p:childTnLst>
                                </p:cTn>
                              </p:par>
                            </p:childTnLst>
                          </p:cTn>
                        </p:par>
                        <p:par>
                          <p:cTn id="36" fill="hold" nodeType="afterGroup">
                            <p:stCondLst>
                              <p:cond delay="1600"/>
                            </p:stCondLst>
                            <p:childTnLst>
                              <p:par>
                                <p:cTn id="37" presetID="22" presetClass="entr" presetSubtype="2" fill="hold" nodeType="afterEffect">
                                  <p:stCondLst>
                                    <p:cond delay="0"/>
                                  </p:stCondLst>
                                  <p:childTnLst>
                                    <p:set>
                                      <p:cBhvr>
                                        <p:cTn id="38" dur="1" fill="hold">
                                          <p:stCondLst>
                                            <p:cond delay="0"/>
                                          </p:stCondLst>
                                        </p:cTn>
                                        <p:tgtEl>
                                          <p:spTgt spid="160832"/>
                                        </p:tgtEl>
                                        <p:attrNameLst>
                                          <p:attrName>style.visibility</p:attrName>
                                        </p:attrNameLst>
                                      </p:cBhvr>
                                      <p:to>
                                        <p:strVal val="visible"/>
                                      </p:to>
                                    </p:set>
                                    <p:animEffect transition="in" filter="wipe(right)">
                                      <p:cBhvr>
                                        <p:cTn id="39" dur="500"/>
                                        <p:tgtEl>
                                          <p:spTgt spid="16083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0828"/>
                                        </p:tgtEl>
                                        <p:attrNameLst>
                                          <p:attrName>style.visibility</p:attrName>
                                        </p:attrNameLst>
                                      </p:cBhvr>
                                      <p:to>
                                        <p:strVal val="visible"/>
                                      </p:to>
                                    </p:set>
                                    <p:animEffect transition="in" filter="dissolve">
                                      <p:cBhvr>
                                        <p:cTn id="44" dur="500"/>
                                        <p:tgtEl>
                                          <p:spTgt spid="1608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0824"/>
                                        </p:tgtEl>
                                        <p:attrNameLst>
                                          <p:attrName>style.visibility</p:attrName>
                                        </p:attrNameLst>
                                      </p:cBhvr>
                                      <p:to>
                                        <p:strVal val="visible"/>
                                      </p:to>
                                    </p:set>
                                    <p:animEffect transition="in" filter="dissolve">
                                      <p:cBhvr>
                                        <p:cTn id="49" dur="500"/>
                                        <p:tgtEl>
                                          <p:spTgt spid="16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24" grpId="0" autoUpdateAnimBg="0"/>
      <p:bldP spid="160828" grpId="0" autoUpdateAnimBg="0"/>
      <p:bldP spid="1608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th-TH"/>
          </a:p>
        </p:txBody>
      </p:sp>
      <p:sp>
        <p:nvSpPr>
          <p:cNvPr id="12290"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วนฉ</a:t>
            </a:r>
            <a:r>
              <a:rPr lang="en-US" sz="1600" b="1" smtClean="0">
                <a:solidFill>
                  <a:schemeClr val="tx1"/>
                </a:solidFill>
                <a:latin typeface="Comic Sans MS" charset="0"/>
              </a:rPr>
              <a:t>. 17:6</a:t>
            </a:r>
          </a:p>
        </p:txBody>
      </p:sp>
      <p:sp>
        <p:nvSpPr>
          <p:cNvPr id="12293"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229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295"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th-TH">
              <a:solidFill>
                <a:srgbClr val="0831AD"/>
              </a:solidFill>
            </a:endParaRPr>
          </a:p>
        </p:txBody>
      </p:sp>
      <p:grpSp>
        <p:nvGrpSpPr>
          <p:cNvPr id="12296" name="Group 18"/>
          <p:cNvGrpSpPr>
            <a:grpSpLocks/>
          </p:cNvGrpSpPr>
          <p:nvPr/>
        </p:nvGrpSpPr>
        <p:grpSpPr bwMode="auto">
          <a:xfrm>
            <a:off x="5473700" y="2120900"/>
            <a:ext cx="558800" cy="3644900"/>
            <a:chOff x="3448" y="1336"/>
            <a:chExt cx="352" cy="2296"/>
          </a:xfrm>
        </p:grpSpPr>
        <p:grpSp>
          <p:nvGrpSpPr>
            <p:cNvPr id="12340" name="Group 19" descr="Large confetti"/>
            <p:cNvGrpSpPr>
              <a:grpSpLocks/>
            </p:cNvGrpSpPr>
            <p:nvPr/>
          </p:nvGrpSpPr>
          <p:grpSpPr bwMode="auto">
            <a:xfrm>
              <a:off x="3656" y="1336"/>
              <a:ext cx="144" cy="1416"/>
              <a:chOff x="3656" y="1336"/>
              <a:chExt cx="144" cy="1416"/>
            </a:xfrm>
          </p:grpSpPr>
          <p:sp>
            <p:nvSpPr>
              <p:cNvPr id="6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0831AD"/>
                  </a:solidFill>
                  <a:latin typeface="Matura MT Script Capitals" pitchFamily="-112" charset="0"/>
                  <a:ea typeface="+mn-ea"/>
                  <a:cs typeface="+mn-cs"/>
                </a:endParaRPr>
              </a:p>
            </p:txBody>
          </p:sp>
          <p:sp>
            <p:nvSpPr>
              <p:cNvPr id="6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solidFill>
                    <a:srgbClr val="0831AD"/>
                  </a:solidFill>
                  <a:latin typeface="Matura MT Script Capitals" pitchFamily="-112" charset="0"/>
                  <a:ea typeface="+mn-ea"/>
                  <a:cs typeface="+mn-cs"/>
                </a:endParaRPr>
              </a:p>
            </p:txBody>
          </p:sp>
        </p:grpSp>
        <p:sp>
          <p:nvSpPr>
            <p:cNvPr id="63"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0831AD"/>
                </a:solidFill>
                <a:latin typeface="Matura MT Script Capitals" pitchFamily="-112" charset="0"/>
                <a:ea typeface="+mn-ea"/>
                <a:cs typeface="+mn-cs"/>
              </a:endParaRPr>
            </a:p>
          </p:txBody>
        </p:sp>
      </p:grpSp>
      <p:grpSp>
        <p:nvGrpSpPr>
          <p:cNvPr id="12297" name="Group 23"/>
          <p:cNvGrpSpPr>
            <a:grpSpLocks/>
          </p:cNvGrpSpPr>
          <p:nvPr/>
        </p:nvGrpSpPr>
        <p:grpSpPr bwMode="auto">
          <a:xfrm>
            <a:off x="3073400" y="1079500"/>
            <a:ext cx="2317750" cy="4584700"/>
            <a:chOff x="1936" y="680"/>
            <a:chExt cx="1460" cy="2888"/>
          </a:xfrm>
        </p:grpSpPr>
        <p:sp>
          <p:nvSpPr>
            <p:cNvPr id="67"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solidFill>
                  <a:srgbClr val="0831AD"/>
                </a:solidFill>
              </a:endParaRPr>
            </a:p>
          </p:txBody>
        </p:sp>
        <p:sp>
          <p:nvSpPr>
            <p:cNvPr id="68"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solidFill>
                  <a:srgbClr val="0831AD"/>
                </a:solidFill>
              </a:endParaRPr>
            </a:p>
          </p:txBody>
        </p:sp>
      </p:grpSp>
      <p:sp>
        <p:nvSpPr>
          <p:cNvPr id="69" name="Text Box 26"/>
          <p:cNvSpPr txBox="1">
            <a:spLocks noChangeArrowheads="1"/>
          </p:cNvSpPr>
          <p:nvPr/>
        </p:nvSpPr>
        <p:spPr bwMode="auto">
          <a:xfrm>
            <a:off x="5664200" y="1574800"/>
            <a:ext cx="1612900"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200" i="1" smtClean="0">
                <a:solidFill>
                  <a:srgbClr val="0831AD"/>
                </a:solidFill>
                <a:latin typeface="Comic Sans MS" charset="0"/>
              </a:rPr>
              <a:t>ทะเลกาลิลี</a:t>
            </a:r>
            <a:endParaRPr lang="en-US" sz="1200" i="1" smtClean="0">
              <a:solidFill>
                <a:srgbClr val="0831AD"/>
              </a:solidFill>
              <a:latin typeface="Comic Sans MS" charset="0"/>
            </a:endParaRPr>
          </a:p>
        </p:txBody>
      </p:sp>
      <p:sp>
        <p:nvSpPr>
          <p:cNvPr id="70"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831AD"/>
                </a:solidFill>
                <a:latin typeface="Comic Sans MS" charset="0"/>
              </a:rPr>
              <a:t>ภูเขากิลโบอา</a:t>
            </a:r>
            <a:endParaRPr lang="en-US" sz="1600" i="1" smtClean="0">
              <a:solidFill>
                <a:srgbClr val="0831AD"/>
              </a:solidFill>
              <a:latin typeface="Comic Sans MS" charset="0"/>
            </a:endParaRPr>
          </a:p>
        </p:txBody>
      </p:sp>
      <p:sp>
        <p:nvSpPr>
          <p:cNvPr id="71"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831AD"/>
                </a:solidFill>
                <a:latin typeface="Comic Sans MS" charset="0"/>
              </a:rPr>
              <a:t>เฮโบรน</a:t>
            </a:r>
            <a:endParaRPr lang="en-US" sz="1600" i="1" smtClean="0">
              <a:solidFill>
                <a:srgbClr val="0831AD"/>
              </a:solidFill>
              <a:latin typeface="Comic Sans MS" charset="0"/>
            </a:endParaRPr>
          </a:p>
        </p:txBody>
      </p:sp>
      <p:sp>
        <p:nvSpPr>
          <p:cNvPr id="72" name="Text Box 29"/>
          <p:cNvSpPr txBox="1">
            <a:spLocks noChangeArrowheads="1"/>
          </p:cNvSpPr>
          <p:nvPr/>
        </p:nvSpPr>
        <p:spPr bwMode="auto">
          <a:xfrm rot="16313787">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อาเชอร์</a:t>
            </a:r>
            <a:endParaRPr lang="en-US" sz="1600" b="1" smtClean="0">
              <a:solidFill>
                <a:srgbClr val="0831AD"/>
              </a:solidFill>
              <a:latin typeface="Comic Sans MS" charset="0"/>
            </a:endParaRPr>
          </a:p>
        </p:txBody>
      </p:sp>
      <p:sp>
        <p:nvSpPr>
          <p:cNvPr id="73" name="Text Box 30"/>
          <p:cNvSpPr txBox="1">
            <a:spLocks noChangeArrowheads="1"/>
          </p:cNvSpPr>
          <p:nvPr/>
        </p:nvSpPr>
        <p:spPr bwMode="auto">
          <a:xfrm rot="2075533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อิสสาคาร์</a:t>
            </a:r>
            <a:endParaRPr lang="en-US" sz="1600" b="1" smtClean="0">
              <a:solidFill>
                <a:srgbClr val="0831AD"/>
              </a:solidFill>
              <a:latin typeface="Comic Sans MS" charset="0"/>
            </a:endParaRPr>
          </a:p>
        </p:txBody>
      </p:sp>
      <p:sp>
        <p:nvSpPr>
          <p:cNvPr id="74"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มนัสเสห์</a:t>
            </a:r>
            <a:endParaRPr lang="en-US" sz="1600" b="1" smtClean="0">
              <a:solidFill>
                <a:srgbClr val="0831AD"/>
              </a:solidFill>
              <a:latin typeface="Comic Sans MS" charset="0"/>
            </a:endParaRPr>
          </a:p>
        </p:txBody>
      </p:sp>
      <p:sp>
        <p:nvSpPr>
          <p:cNvPr id="75"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กาด</a:t>
            </a:r>
            <a:endParaRPr lang="en-US" sz="1600" b="1" smtClean="0">
              <a:solidFill>
                <a:srgbClr val="0831AD"/>
              </a:solidFill>
              <a:latin typeface="Comic Sans MS" charset="0"/>
            </a:endParaRPr>
          </a:p>
        </p:txBody>
      </p:sp>
      <p:sp>
        <p:nvSpPr>
          <p:cNvPr id="76" name="Text Box 33"/>
          <p:cNvSpPr txBox="1">
            <a:spLocks noChangeArrowheads="1"/>
          </p:cNvSpPr>
          <p:nvPr/>
        </p:nvSpPr>
        <p:spPr bwMode="auto">
          <a:xfrm rot="1937495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เอฟราอิม</a:t>
            </a:r>
            <a:endParaRPr lang="en-US" sz="1600" b="1" smtClean="0">
              <a:solidFill>
                <a:srgbClr val="0831AD"/>
              </a:solidFill>
              <a:latin typeface="Comic Sans MS" charset="0"/>
            </a:endParaRPr>
          </a:p>
        </p:txBody>
      </p:sp>
      <p:sp>
        <p:nvSpPr>
          <p:cNvPr id="77"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เบนยามิน</a:t>
            </a:r>
            <a:endParaRPr lang="en-US" sz="1600" b="1" smtClean="0">
              <a:solidFill>
                <a:srgbClr val="0831AD"/>
              </a:solidFill>
              <a:latin typeface="Comic Sans MS" charset="0"/>
            </a:endParaRPr>
          </a:p>
        </p:txBody>
      </p:sp>
      <p:sp>
        <p:nvSpPr>
          <p:cNvPr id="78"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รูเบน</a:t>
            </a:r>
            <a:endParaRPr lang="en-US" sz="1600" b="1" smtClean="0">
              <a:solidFill>
                <a:srgbClr val="0831AD"/>
              </a:solidFill>
              <a:latin typeface="Comic Sans MS" charset="0"/>
            </a:endParaRPr>
          </a:p>
        </p:txBody>
      </p:sp>
      <p:sp>
        <p:nvSpPr>
          <p:cNvPr id="79" name="Text Box 36"/>
          <p:cNvSpPr txBox="1">
            <a:spLocks noChangeArrowheads="1"/>
          </p:cNvSpPr>
          <p:nvPr/>
        </p:nvSpPr>
        <p:spPr bwMode="auto">
          <a:xfrm rot="1834536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ดาน</a:t>
            </a:r>
            <a:endParaRPr lang="en-US" sz="1600" b="1" smtClean="0">
              <a:solidFill>
                <a:srgbClr val="0831AD"/>
              </a:solidFill>
              <a:latin typeface="Comic Sans MS" charset="0"/>
            </a:endParaRPr>
          </a:p>
        </p:txBody>
      </p:sp>
      <p:sp>
        <p:nvSpPr>
          <p:cNvPr id="80" name="Text Box 37"/>
          <p:cNvSpPr txBox="1">
            <a:spLocks noChangeArrowheads="1"/>
          </p:cNvSpPr>
          <p:nvPr/>
        </p:nvSpPr>
        <p:spPr bwMode="auto">
          <a:xfrm rot="19171362">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ยูดาห์</a:t>
            </a:r>
            <a:endParaRPr lang="en-US" sz="1600" b="1" smtClean="0">
              <a:solidFill>
                <a:srgbClr val="0831AD"/>
              </a:solidFill>
              <a:latin typeface="Comic Sans MS" charset="0"/>
            </a:endParaRPr>
          </a:p>
        </p:txBody>
      </p:sp>
      <p:sp>
        <p:nvSpPr>
          <p:cNvPr id="81"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สิเมโอน</a:t>
            </a:r>
            <a:r>
              <a:rPr lang="en-US" sz="1600" b="1" smtClean="0">
                <a:solidFill>
                  <a:srgbClr val="0831AD"/>
                </a:solidFill>
                <a:latin typeface="Comic Sans MS" charset="0"/>
              </a:rPr>
              <a:t>..</a:t>
            </a:r>
          </a:p>
        </p:txBody>
      </p:sp>
      <p:sp>
        <p:nvSpPr>
          <p:cNvPr id="82" name="Text Box 39"/>
          <p:cNvSpPr txBox="1">
            <a:spLocks noChangeArrowheads="1"/>
          </p:cNvSpPr>
          <p:nvPr/>
        </p:nvSpPr>
        <p:spPr bwMode="auto">
          <a:xfrm rot="20128893">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มนัสเสห์</a:t>
            </a:r>
            <a:endParaRPr lang="en-US" sz="1600" b="1" smtClean="0">
              <a:solidFill>
                <a:srgbClr val="0831AD"/>
              </a:solidFill>
              <a:latin typeface="Comic Sans MS" charset="0"/>
            </a:endParaRPr>
          </a:p>
        </p:txBody>
      </p:sp>
      <p:sp>
        <p:nvSpPr>
          <p:cNvPr id="83" name="Text Box 40"/>
          <p:cNvSpPr txBox="1">
            <a:spLocks noChangeArrowheads="1"/>
          </p:cNvSpPr>
          <p:nvPr/>
        </p:nvSpPr>
        <p:spPr bwMode="auto">
          <a:xfrm rot="17169548">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นัฟทาลี</a:t>
            </a:r>
            <a:endParaRPr lang="en-US" sz="1600" b="1" smtClean="0">
              <a:solidFill>
                <a:srgbClr val="0831AD"/>
              </a:solidFill>
              <a:latin typeface="Comic Sans MS" charset="0"/>
            </a:endParaRPr>
          </a:p>
        </p:txBody>
      </p:sp>
      <p:sp>
        <p:nvSpPr>
          <p:cNvPr id="84" name="Text Box 41"/>
          <p:cNvSpPr txBox="1">
            <a:spLocks noChangeArrowheads="1"/>
          </p:cNvSpPr>
          <p:nvPr/>
        </p:nvSpPr>
        <p:spPr bwMode="auto">
          <a:xfrm rot="16494946">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rgbClr val="0831AD"/>
                </a:solidFill>
                <a:latin typeface="Comic Sans MS" charset="0"/>
              </a:rPr>
              <a:t>เศบูลุน</a:t>
            </a:r>
            <a:endParaRPr lang="en-US" sz="1600" b="1" smtClean="0">
              <a:solidFill>
                <a:srgbClr val="0831AD"/>
              </a:solidFill>
              <a:latin typeface="Comic Sans MS" charset="0"/>
            </a:endParaRPr>
          </a:p>
        </p:txBody>
      </p:sp>
      <p:sp>
        <p:nvSpPr>
          <p:cNvPr id="85" name="Text Box 42"/>
          <p:cNvSpPr txBox="1">
            <a:spLocks noChangeArrowheads="1"/>
          </p:cNvSpPr>
          <p:nvPr/>
        </p:nvSpPr>
        <p:spPr bwMode="auto">
          <a:xfrm>
            <a:off x="4030663" y="234632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i="1" smtClean="0">
                <a:solidFill>
                  <a:srgbClr val="0831AD"/>
                </a:solidFill>
                <a:latin typeface="Comic Sans MS" charset="0"/>
              </a:rPr>
              <a:t>ภูเขาคารเมล</a:t>
            </a:r>
            <a:endParaRPr lang="en-US" sz="1600" b="1" i="1" smtClean="0">
              <a:solidFill>
                <a:srgbClr val="0831AD"/>
              </a:solidFill>
              <a:latin typeface="Comic Sans MS" charset="0"/>
            </a:endParaRPr>
          </a:p>
        </p:txBody>
      </p:sp>
      <p:sp>
        <p:nvSpPr>
          <p:cNvPr id="86"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831AD"/>
                </a:solidFill>
                <a:latin typeface="Comic Sans MS" charset="0"/>
              </a:rPr>
              <a:t>ภูเขาทาโบร์</a:t>
            </a:r>
            <a:endParaRPr lang="en-US" sz="1600" i="1" smtClean="0">
              <a:solidFill>
                <a:srgbClr val="0831AD"/>
              </a:solidFill>
              <a:latin typeface="Comic Sans MS" charset="0"/>
            </a:endParaRPr>
          </a:p>
        </p:txBody>
      </p:sp>
      <p:sp>
        <p:nvSpPr>
          <p:cNvPr id="87"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smtClean="0">
                <a:solidFill>
                  <a:srgbClr val="0831AD"/>
                </a:solidFill>
                <a:latin typeface="Comic Sans MS" charset="0"/>
              </a:rPr>
              <a:t>ทะเลตาย</a:t>
            </a:r>
            <a:endParaRPr lang="en-US" sz="1600" i="1" smtClean="0">
              <a:solidFill>
                <a:srgbClr val="0831AD"/>
              </a:solidFill>
              <a:latin typeface="Comic Sans MS" charset="0"/>
            </a:endParaRPr>
          </a:p>
        </p:txBody>
      </p:sp>
      <p:sp>
        <p:nvSpPr>
          <p:cNvPr id="88" name="Text Box 45"/>
          <p:cNvSpPr txBox="1">
            <a:spLocks noChangeArrowheads="1"/>
          </p:cNvSpPr>
          <p:nvPr/>
        </p:nvSpPr>
        <p:spPr bwMode="auto">
          <a:xfrm>
            <a:off x="3009900" y="1393825"/>
            <a:ext cx="1612900"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2400" b="1" i="1" smtClean="0">
                <a:solidFill>
                  <a:srgbClr val="0831AD"/>
                </a:solidFill>
                <a:latin typeface="Comic Sans MS" charset="0"/>
              </a:rPr>
              <a:t>ทะเลใหญ่</a:t>
            </a:r>
            <a:endParaRPr lang="en-US" sz="2400" b="1" i="1" smtClean="0">
              <a:solidFill>
                <a:srgbClr val="0831AD"/>
              </a:solidFill>
              <a:latin typeface="Comic Sans MS" charset="0"/>
            </a:endParaRPr>
          </a:p>
        </p:txBody>
      </p:sp>
      <p:sp>
        <p:nvSpPr>
          <p:cNvPr id="89"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0"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1"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2"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3" name="Text Box 50"/>
          <p:cNvSpPr txBox="1">
            <a:spLocks noChangeArrowheads="1"/>
          </p:cNvSpPr>
          <p:nvPr/>
        </p:nvSpPr>
        <p:spPr bwMode="auto">
          <a:xfrm rot="21562799">
            <a:off x="6815138" y="5556250"/>
            <a:ext cx="1328737" cy="541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90000"/>
              </a:lnSpc>
              <a:spcBef>
                <a:spcPct val="50000"/>
              </a:spcBef>
              <a:defRPr/>
            </a:pPr>
            <a:r>
              <a:rPr lang="th-TH" sz="1600" b="1" i="1" smtClean="0">
                <a:solidFill>
                  <a:srgbClr val="0831AD"/>
                </a:solidFill>
                <a:latin typeface="Comic Sans MS" charset="0"/>
              </a:rPr>
              <a:t>เลวี</a:t>
            </a:r>
            <a:r>
              <a:rPr lang="en-US" sz="1600" b="1" i="1" smtClean="0">
                <a:solidFill>
                  <a:srgbClr val="0831AD"/>
                </a:solidFill>
                <a:latin typeface="Comic Sans MS" charset="0"/>
              </a:rPr>
              <a:t>: </a:t>
            </a:r>
            <a:r>
              <a:rPr lang="th-TH" sz="1600" b="1" i="1" smtClean="0">
                <a:solidFill>
                  <a:srgbClr val="0831AD"/>
                </a:solidFill>
                <a:latin typeface="Comic Sans MS" charset="0"/>
              </a:rPr>
              <a:t>อาศัยอยู่ในเมือง</a:t>
            </a:r>
            <a:endParaRPr lang="en-US" sz="1600" b="1" i="1" smtClean="0">
              <a:solidFill>
                <a:srgbClr val="0831AD"/>
              </a:solidFill>
              <a:latin typeface="Comic Sans MS" charset="0"/>
            </a:endParaRPr>
          </a:p>
        </p:txBody>
      </p:sp>
      <p:sp>
        <p:nvSpPr>
          <p:cNvPr id="94" name="Text Box 51"/>
          <p:cNvSpPr txBox="1">
            <a:spLocks noChangeArrowheads="1"/>
          </p:cNvSpPr>
          <p:nvPr/>
        </p:nvSpPr>
        <p:spPr bwMode="auto">
          <a:xfrm>
            <a:off x="584200" y="2514600"/>
            <a:ext cx="2387600" cy="2554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smtClean="0">
                <a:solidFill>
                  <a:srgbClr val="0831AD"/>
                </a:solidFill>
                <a:latin typeface="Comic Sans MS" charset="0"/>
              </a:rPr>
              <a:t>“</a:t>
            </a:r>
            <a:r>
              <a:rPr lang="th-TH" altLang="ja-JP" sz="3200" b="1" i="1" smtClean="0">
                <a:solidFill>
                  <a:srgbClr val="0831AD"/>
                </a:solidFill>
                <a:latin typeface="Comic Sans MS" charset="0"/>
              </a:rPr>
              <a:t>ต่างก็ทำตาม</a:t>
            </a:r>
          </a:p>
          <a:p>
            <a:pPr algn="r">
              <a:spcBef>
                <a:spcPct val="50000"/>
              </a:spcBef>
              <a:defRPr/>
            </a:pPr>
            <a:r>
              <a:rPr lang="th-TH" altLang="ja-JP" sz="3200" b="1" i="1" smtClean="0">
                <a:solidFill>
                  <a:srgbClr val="0831AD"/>
                </a:solidFill>
                <a:latin typeface="Comic Sans MS" charset="0"/>
              </a:rPr>
              <a:t>ที่ตนเอง</a:t>
            </a:r>
          </a:p>
          <a:p>
            <a:pPr algn="r">
              <a:spcBef>
                <a:spcPct val="50000"/>
              </a:spcBef>
              <a:defRPr/>
            </a:pPr>
            <a:r>
              <a:rPr lang="th-TH" altLang="ja-JP" sz="3200" b="1" i="1" smtClean="0">
                <a:solidFill>
                  <a:srgbClr val="0831AD"/>
                </a:solidFill>
                <a:latin typeface="Comic Sans MS" charset="0"/>
              </a:rPr>
              <a:t>เห็นชอบ</a:t>
            </a:r>
            <a:r>
              <a:rPr lang="ja-JP" altLang="en-US" sz="3200" b="1" i="1" smtClean="0">
                <a:solidFill>
                  <a:srgbClr val="0831AD"/>
                </a:solidFill>
                <a:latin typeface="Comic Sans MS" charset="0"/>
              </a:rPr>
              <a:t>”</a:t>
            </a:r>
            <a:endParaRPr lang="en-US" sz="3200" b="1" i="1" smtClean="0">
              <a:solidFill>
                <a:srgbClr val="0831AD"/>
              </a:solidFill>
              <a:latin typeface="Comic Sans MS" charset="0"/>
            </a:endParaRPr>
          </a:p>
        </p:txBody>
      </p:sp>
      <p:sp>
        <p:nvSpPr>
          <p:cNvPr id="529460" name="Text Box 52"/>
          <p:cNvSpPr txBox="1">
            <a:spLocks noChangeArrowheads="1"/>
          </p:cNvSpPr>
          <p:nvPr/>
        </p:nvSpPr>
        <p:spPr bwMode="auto">
          <a:xfrm>
            <a:off x="1693863" y="2516188"/>
            <a:ext cx="7450137" cy="155575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9600" b="1" i="1" dirty="0" smtClean="0">
                <a:solidFill>
                  <a:srgbClr val="FA0532"/>
                </a:solidFill>
                <a:latin typeface="Papyrus" charset="0"/>
              </a:rPr>
              <a:t>อนาธิปไตย</a:t>
            </a:r>
            <a:r>
              <a:rPr lang="en-US" sz="9600" b="1" i="1" dirty="0" smtClean="0">
                <a:solidFill>
                  <a:srgbClr val="FA0532"/>
                </a:solidFill>
                <a:latin typeface="Papyrus" charset="0"/>
              </a:rPr>
              <a:t>!</a:t>
            </a:r>
          </a:p>
        </p:txBody>
      </p:sp>
      <p:grpSp>
        <p:nvGrpSpPr>
          <p:cNvPr id="12325" name="Group 56"/>
          <p:cNvGrpSpPr>
            <a:grpSpLocks/>
          </p:cNvGrpSpPr>
          <p:nvPr/>
        </p:nvGrpSpPr>
        <p:grpSpPr bwMode="auto">
          <a:xfrm>
            <a:off x="8126413" y="3581400"/>
            <a:ext cx="996950" cy="673100"/>
            <a:chOff x="5023" y="2160"/>
            <a:chExt cx="628" cy="424"/>
          </a:xfrm>
        </p:grpSpPr>
        <p:sp>
          <p:nvSpPr>
            <p:cNvPr id="12326"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27"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328" name="Freeform 8"/>
            <p:cNvSpPr>
              <a:spLocks/>
            </p:cNvSpPr>
            <p:nvPr/>
          </p:nvSpPr>
          <p:spPr bwMode="auto">
            <a:xfrm>
              <a:off x="5414" y="2231"/>
              <a:ext cx="148" cy="76"/>
            </a:xfrm>
            <a:custGeom>
              <a:avLst/>
              <a:gdLst>
                <a:gd name="T0" fmla="*/ 6925 w 129"/>
                <a:gd name="T1" fmla="*/ 16092564 h 49"/>
                <a:gd name="T2" fmla="*/ 0 w 129"/>
                <a:gd name="T3" fmla="*/ 16092564 h 49"/>
                <a:gd name="T4" fmla="*/ 0 w 129"/>
                <a:gd name="T5" fmla="*/ 0 h 49"/>
                <a:gd name="T6" fmla="*/ 6925 w 129"/>
                <a:gd name="T7" fmla="*/ 160925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29"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330"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331"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th-TH"/>
            </a:p>
          </p:txBody>
        </p:sp>
        <p:sp>
          <p:nvSpPr>
            <p:cNvPr id="12332"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2333"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4"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35" name="Rectangle 15"/>
            <p:cNvSpPr>
              <a:spLocks noChangeArrowheads="1"/>
            </p:cNvSpPr>
            <p:nvPr/>
          </p:nvSpPr>
          <p:spPr bwMode="auto">
            <a:xfrm>
              <a:off x="5073" y="2160"/>
              <a:ext cx="2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โยชูวา</a:t>
              </a:r>
              <a:endParaRPr lang="en-US" sz="900" b="1">
                <a:solidFill>
                  <a:srgbClr val="000000"/>
                </a:solidFill>
                <a:latin typeface="Chicago" charset="0"/>
              </a:endParaRPr>
            </a:p>
          </p:txBody>
        </p:sp>
        <p:sp>
          <p:nvSpPr>
            <p:cNvPr id="12336" name="Rectangle 16"/>
            <p:cNvSpPr>
              <a:spLocks noChangeArrowheads="1"/>
            </p:cNvSpPr>
            <p:nvPr/>
          </p:nvSpPr>
          <p:spPr bwMode="auto">
            <a:xfrm>
              <a:off x="5023" y="2296"/>
              <a:ext cx="4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เมืองเยริโค</a:t>
              </a:r>
              <a:r>
                <a:rPr lang="en-US" sz="900" b="1">
                  <a:solidFill>
                    <a:srgbClr val="000000"/>
                  </a:solidFill>
                  <a:latin typeface="Helvetica" charset="0"/>
                </a:rPr>
                <a:t>/</a:t>
              </a:r>
              <a:r>
                <a:rPr lang="th-TH" sz="900" b="1">
                  <a:solidFill>
                    <a:srgbClr val="000000"/>
                  </a:solidFill>
                  <a:latin typeface="Helvetica" charset="0"/>
                </a:rPr>
                <a:t>เมืองอัย</a:t>
              </a:r>
              <a:endParaRPr lang="en-US" sz="900" b="1">
                <a:solidFill>
                  <a:srgbClr val="000000"/>
                </a:solidFill>
                <a:latin typeface="Helvetica" charset="0"/>
              </a:endParaRPr>
            </a:p>
          </p:txBody>
        </p:sp>
        <p:sp>
          <p:nvSpPr>
            <p:cNvPr id="12337" name="Rectangle 17"/>
            <p:cNvSpPr>
              <a:spLocks noChangeArrowheads="1"/>
            </p:cNvSpPr>
            <p:nvPr/>
          </p:nvSpPr>
          <p:spPr bwMode="auto">
            <a:xfrm>
              <a:off x="5062" y="2416"/>
              <a:ext cx="4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การแบ่งดินแดน</a:t>
              </a:r>
              <a:endParaRPr lang="en-US" sz="900" b="1">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908050" y="1924050"/>
            <a:ext cx="2195513" cy="4235450"/>
            <a:chOff x="572" y="1212"/>
            <a:chExt cx="1383"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sp>
          <p:nvSpPr>
            <p:cNvPr id="471046" name="Rectangle 6"/>
            <p:cNvSpPr>
              <a:spLocks noChangeArrowheads="1"/>
            </p:cNvSpPr>
            <p:nvPr/>
          </p:nvSpPr>
          <p:spPr bwMode="auto">
            <a:xfrm>
              <a:off x="572" y="1212"/>
              <a:ext cx="1139"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3200">
                  <a:solidFill>
                    <a:schemeClr val="tx2"/>
                  </a:solidFill>
                  <a:latin typeface="Times" charset="0"/>
                </a:rPr>
                <a:t>อันดับที่สาม</a:t>
              </a:r>
              <a:endParaRPr lang="en-US" sz="3200" i="1">
                <a:solidFill>
                  <a:srgbClr val="00FF00"/>
                </a:solidFill>
                <a:latin typeface="Times" charset="0"/>
              </a:endParaRPr>
            </a:p>
            <a:p>
              <a:pPr algn="ctr">
                <a:defRPr/>
              </a:pPr>
              <a:r>
                <a:rPr lang="en-US" sz="3200">
                  <a:solidFill>
                    <a:schemeClr val="tx2"/>
                  </a:solidFill>
                  <a:latin typeface="Times" charset="0"/>
                </a:rPr>
                <a:t> </a:t>
              </a:r>
              <a:r>
                <a:rPr lang="th-TH" sz="3200">
                  <a:solidFill>
                    <a:schemeClr val="tx2"/>
                  </a:solidFill>
                  <a:latin typeface="Times" charset="0"/>
                </a:rPr>
                <a:t>ของ</a:t>
              </a:r>
              <a:endParaRPr lang="en-US" sz="3200">
                <a:solidFill>
                  <a:schemeClr val="tx2"/>
                </a:solidFill>
                <a:latin typeface="Times" charset="0"/>
              </a:endParaRPr>
            </a:p>
            <a:p>
              <a:pPr algn="ctr">
                <a:defRPr/>
              </a:pPr>
              <a:r>
                <a:rPr lang="th-TH" sz="3200" b="1">
                  <a:solidFill>
                    <a:srgbClr val="00FF00"/>
                  </a:solidFill>
                  <a:latin typeface="Times" charset="0"/>
                </a:rPr>
                <a:t>สังคมสามแบบ</a:t>
              </a:r>
              <a:endParaRPr lang="en-US" sz="3200">
                <a:solidFill>
                  <a:schemeClr val="tx2"/>
                </a:solidFill>
                <a:latin typeface="Times" charset="0"/>
              </a:endParaRPr>
            </a:p>
            <a:p>
              <a:pPr algn="ctr">
                <a:defRPr/>
              </a:pPr>
              <a:r>
                <a:rPr lang="th-TH" sz="3200">
                  <a:solidFill>
                    <a:schemeClr val="tx2"/>
                  </a:solidFill>
                  <a:latin typeface="Times" charset="0"/>
                </a:rPr>
                <a:t>คือ</a:t>
              </a:r>
              <a:r>
                <a:rPr lang="en-US" sz="3200">
                  <a:solidFill>
                    <a:schemeClr val="tx2"/>
                  </a:solidFill>
                  <a:latin typeface="Times" charset="0"/>
                </a:rPr>
                <a:t>:</a:t>
              </a: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2883"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2885" name="Rectangle 10"/>
          <p:cNvSpPr>
            <a:spLocks noChangeArrowheads="1"/>
          </p:cNvSpPr>
          <p:nvPr/>
        </p:nvSpPr>
        <p:spPr bwMode="auto">
          <a:xfrm>
            <a:off x="3084513" y="996950"/>
            <a:ext cx="80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288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1"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smtClean="0">
                <a:solidFill>
                  <a:schemeClr val="tx1"/>
                </a:solidFill>
                <a:latin typeface="Comic Sans MS" charset="0"/>
              </a:rPr>
              <a:t> 2 </a:t>
            </a:r>
            <a:r>
              <a:rPr lang="th-TH" sz="1600" b="1" smtClean="0">
                <a:solidFill>
                  <a:schemeClr val="tx1"/>
                </a:solidFill>
                <a:latin typeface="Comic Sans MS" charset="0"/>
              </a:rPr>
              <a:t>พกษ.</a:t>
            </a:r>
            <a:r>
              <a:rPr lang="en-US" sz="1600" b="1" smtClean="0">
                <a:solidFill>
                  <a:schemeClr val="tx1"/>
                </a:solidFill>
                <a:latin typeface="Comic Sans MS" charset="0"/>
              </a:rPr>
              <a:t> 25:21</a:t>
            </a:r>
          </a:p>
        </p:txBody>
      </p:sp>
      <p:grpSp>
        <p:nvGrpSpPr>
          <p:cNvPr id="122894" name="Group 39"/>
          <p:cNvGrpSpPr>
            <a:grpSpLocks/>
          </p:cNvGrpSpPr>
          <p:nvPr/>
        </p:nvGrpSpPr>
        <p:grpSpPr bwMode="auto">
          <a:xfrm>
            <a:off x="7983538" y="3435350"/>
            <a:ext cx="1160462" cy="1098550"/>
            <a:chOff x="3566" y="2589"/>
            <a:chExt cx="731" cy="692"/>
          </a:xfrm>
        </p:grpSpPr>
        <p:sp>
          <p:nvSpPr>
            <p:cNvPr id="12290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290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290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7" name="Rectangle 46"/>
            <p:cNvSpPr>
              <a:spLocks noChangeArrowheads="1"/>
            </p:cNvSpPr>
            <p:nvPr/>
          </p:nvSpPr>
          <p:spPr bwMode="auto">
            <a:xfrm>
              <a:off x="3608" y="2589"/>
              <a:ext cx="3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290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0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2911"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2912"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291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291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2915"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
        <p:nvSpPr>
          <p:cNvPr id="122895"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sp>
        <p:nvSpPr>
          <p:cNvPr id="122897"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2898"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pic>
        <p:nvPicPr>
          <p:cNvPr id="12493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3406775" cy="4921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3200" b="1">
                <a:solidFill>
                  <a:schemeClr val="accent2"/>
                </a:solidFill>
                <a:latin typeface="Comic Sans MS" charset="0"/>
              </a:rPr>
              <a:t>    </a:t>
            </a:r>
            <a:r>
              <a:rPr lang="th-TH" sz="3200" b="1">
                <a:solidFill>
                  <a:schemeClr val="accent2"/>
                </a:solidFill>
                <a:latin typeface="Comic Sans MS" charset="0"/>
              </a:rPr>
              <a:t>เมืองโบราณของบาบิโลน</a:t>
            </a:r>
            <a:endParaRPr lang="en-US" sz="2400">
              <a:solidFill>
                <a:schemeClr val="accent2"/>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ดาเนียล</a:t>
            </a:r>
            <a:r>
              <a:rPr lang="en-US" sz="1600" b="1" smtClean="0">
                <a:solidFill>
                  <a:schemeClr val="tx1"/>
                </a:solidFill>
                <a:latin typeface="Comic Sans MS" charset="0"/>
              </a:rPr>
              <a:t> 1</a:t>
            </a:r>
          </a:p>
        </p:txBody>
      </p:sp>
      <p:sp>
        <p:nvSpPr>
          <p:cNvPr id="124934"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th-TH" b="1" smtClean="0">
                <a:solidFill>
                  <a:srgbClr val="FFF417"/>
                </a:solidFill>
                <a:latin typeface="Comic Sans MS" charset="0"/>
              </a:rPr>
              <a:t>สวนลอยแห่งบาบิโลน</a:t>
            </a:r>
            <a:endParaRPr lang="en-US" b="1" smtClean="0">
              <a:solidFill>
                <a:srgbClr val="FFF417"/>
              </a:solidFill>
              <a:latin typeface="Comic Sans MS" charset="0"/>
            </a:endParaRPr>
          </a:p>
        </p:txBody>
      </p:sp>
      <p:sp>
        <p:nvSpPr>
          <p:cNvPr id="474191" name="Text Box 79"/>
          <p:cNvSpPr txBox="1">
            <a:spLocks noChangeArrowheads="1"/>
          </p:cNvSpPr>
          <p:nvPr/>
        </p:nvSpPr>
        <p:spPr bwMode="auto">
          <a:xfrm>
            <a:off x="779463" y="4117975"/>
            <a:ext cx="3706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400" b="1" i="1" smtClean="0">
                <a:solidFill>
                  <a:srgbClr val="FFF417"/>
                </a:solidFill>
                <a:latin typeface="Comic Sans MS" charset="0"/>
              </a:rPr>
              <a:t>​แม่​น้ำ​ยู​เฟร​ติส</a:t>
            </a:r>
            <a:endParaRPr lang="en-US" sz="2400" b="1" i="1" smtClean="0">
              <a:solidFill>
                <a:srgbClr val="FFF417"/>
              </a:solidFill>
              <a:latin typeface="Comic Sans MS" charset="0"/>
            </a:endParaRP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sp>
        <p:nvSpPr>
          <p:cNvPr id="124938"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4939"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2000" b="1">
              <a:solidFill>
                <a:schemeClr val="tx1"/>
              </a:solidFill>
              <a:latin typeface="Comic Sans MS" charset="0"/>
            </a:endParaRPr>
          </a:p>
        </p:txBody>
      </p:sp>
      <p:grpSp>
        <p:nvGrpSpPr>
          <p:cNvPr id="124940" name="Group 39"/>
          <p:cNvGrpSpPr>
            <a:grpSpLocks/>
          </p:cNvGrpSpPr>
          <p:nvPr/>
        </p:nvGrpSpPr>
        <p:grpSpPr bwMode="auto">
          <a:xfrm>
            <a:off x="7983538" y="3435350"/>
            <a:ext cx="1160462" cy="1098550"/>
            <a:chOff x="3566" y="2589"/>
            <a:chExt cx="731" cy="692"/>
          </a:xfrm>
        </p:grpSpPr>
        <p:sp>
          <p:nvSpPr>
            <p:cNvPr id="12494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494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494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7" name="Rectangle 46"/>
            <p:cNvSpPr>
              <a:spLocks noChangeArrowheads="1"/>
            </p:cNvSpPr>
            <p:nvPr/>
          </p:nvSpPr>
          <p:spPr bwMode="auto">
            <a:xfrm>
              <a:off x="3608" y="2589"/>
              <a:ext cx="3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494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0"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4951"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4952"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495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495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4955"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6978"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pic>
        <p:nvPicPr>
          <p:cNvPr id="126979"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126982" name="Rectangle 7"/>
          <p:cNvSpPr>
            <a:spLocks noChangeArrowheads="1"/>
          </p:cNvSpPr>
          <p:nvPr/>
        </p:nvSpPr>
        <p:spPr bwMode="auto">
          <a:xfrm>
            <a:off x="2881313" y="5502275"/>
            <a:ext cx="4862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THE STAGE OF THE ACTION</a:t>
            </a:r>
          </a:p>
        </p:txBody>
      </p:sp>
      <p:sp>
        <p:nvSpPr>
          <p:cNvPr id="473112" name="Oval 24"/>
          <p:cNvSpPr>
            <a:spLocks noChangeArrowheads="1"/>
          </p:cNvSpPr>
          <p:nvPr/>
        </p:nvSpPr>
        <p:spPr bwMode="auto">
          <a:xfrm>
            <a:off x="6096000" y="26924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26986"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sp>
        <p:nvSpPr>
          <p:cNvPr id="126988"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6989"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26990" name="Group 39"/>
          <p:cNvGrpSpPr>
            <a:grpSpLocks/>
          </p:cNvGrpSpPr>
          <p:nvPr/>
        </p:nvGrpSpPr>
        <p:grpSpPr bwMode="auto">
          <a:xfrm>
            <a:off x="7983538" y="3435350"/>
            <a:ext cx="1160462" cy="1098550"/>
            <a:chOff x="3566" y="2589"/>
            <a:chExt cx="731" cy="692"/>
          </a:xfrm>
        </p:grpSpPr>
        <p:sp>
          <p:nvSpPr>
            <p:cNvPr id="12699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699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699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7" name="Rectangle 46"/>
            <p:cNvSpPr>
              <a:spLocks noChangeArrowheads="1"/>
            </p:cNvSpPr>
            <p:nvPr/>
          </p:nvSpPr>
          <p:spPr bwMode="auto">
            <a:xfrm>
              <a:off x="3608" y="2589"/>
              <a:ext cx="3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699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0" name="Rectangle 49"/>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7001" name="Rectangle 50"/>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7002"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700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700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7005"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9027" name="Rectangle 4"/>
          <p:cNvSpPr>
            <a:spLocks noChangeArrowheads="1"/>
          </p:cNvSpPr>
          <p:nvPr/>
        </p:nvSpPr>
        <p:spPr bwMode="auto">
          <a:xfrm>
            <a:off x="3084513" y="996950"/>
            <a:ext cx="80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475141" name="Rectangle 5"/>
          <p:cNvSpPr>
            <a:spLocks noChangeArrowheads="1"/>
          </p:cNvSpPr>
          <p:nvPr/>
        </p:nvSpPr>
        <p:spPr bwMode="auto">
          <a:xfrm>
            <a:off x="3630613" y="1812925"/>
            <a:ext cx="20399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b="1">
                <a:solidFill>
                  <a:schemeClr val="accent2"/>
                </a:solidFill>
                <a:latin typeface="Times" charset="0"/>
              </a:rPr>
              <a:t>70 </a:t>
            </a:r>
            <a:r>
              <a:rPr lang="th-TH" b="1">
                <a:solidFill>
                  <a:schemeClr val="accent2"/>
                </a:solidFill>
                <a:latin typeface="Times" charset="0"/>
              </a:rPr>
              <a:t>ปี</a:t>
            </a:r>
            <a:endParaRPr lang="en-US" b="1">
              <a:solidFill>
                <a:schemeClr val="accent2"/>
              </a:solidFill>
              <a:latin typeface="Times" charset="0"/>
            </a:endParaRPr>
          </a:p>
        </p:txBody>
      </p:sp>
      <p:sp>
        <p:nvSpPr>
          <p:cNvPr id="475142" name="Rectangle 6"/>
          <p:cNvSpPr>
            <a:spLocks noChangeArrowheads="1"/>
          </p:cNvSpPr>
          <p:nvPr/>
        </p:nvSpPr>
        <p:spPr bwMode="auto">
          <a:xfrm>
            <a:off x="3706813" y="2270125"/>
            <a:ext cx="16621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  </a:t>
            </a:r>
            <a:r>
              <a:rPr lang="th-TH" b="1">
                <a:solidFill>
                  <a:schemeClr val="accent2"/>
                </a:solidFill>
                <a:latin typeface="Times" charset="0"/>
              </a:rPr>
              <a:t>การเดินทาง</a:t>
            </a:r>
            <a:endParaRPr lang="en-US" b="1">
              <a:solidFill>
                <a:schemeClr val="accent2"/>
              </a:solidFill>
              <a:latin typeface="Times" charset="0"/>
            </a:endParaRP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29:10; Ezra 3:8; Neh. 2:5-6</a:t>
            </a:r>
          </a:p>
        </p:txBody>
      </p:sp>
      <p:grpSp>
        <p:nvGrpSpPr>
          <p:cNvPr id="129040" name="Group 79"/>
          <p:cNvGrpSpPr>
            <a:grpSpLocks/>
          </p:cNvGrpSpPr>
          <p:nvPr/>
        </p:nvGrpSpPr>
        <p:grpSpPr bwMode="auto">
          <a:xfrm>
            <a:off x="7943850" y="3435350"/>
            <a:ext cx="1195388" cy="1098550"/>
            <a:chOff x="3544" y="2589"/>
            <a:chExt cx="753" cy="692"/>
          </a:xfrm>
        </p:grpSpPr>
        <p:sp>
          <p:nvSpPr>
            <p:cNvPr id="129063"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4"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5"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9066"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9067"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9" name="Rectangle 86"/>
            <p:cNvSpPr>
              <a:spLocks noChangeArrowheads="1"/>
            </p:cNvSpPr>
            <p:nvPr/>
          </p:nvSpPr>
          <p:spPr bwMode="auto">
            <a:xfrm>
              <a:off x="3544" y="2589"/>
              <a:ext cx="11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b="1">
                <a:solidFill>
                  <a:srgbClr val="000000"/>
                </a:solidFill>
                <a:latin typeface="Chicago" charset="0"/>
              </a:endParaRPr>
            </a:p>
          </p:txBody>
        </p:sp>
        <p:sp>
          <p:nvSpPr>
            <p:cNvPr id="129070"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1"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72" name="Rectangle 8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9073" name="Rectangle 9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9074"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9075"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9076"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29077"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
        <p:nvSpPr>
          <p:cNvPr id="129041"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2"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grpSp>
        <p:nvGrpSpPr>
          <p:cNvPr id="3" name="Group 97"/>
          <p:cNvGrpSpPr>
            <a:grpSpLocks/>
          </p:cNvGrpSpPr>
          <p:nvPr/>
        </p:nvGrpSpPr>
        <p:grpSpPr bwMode="auto">
          <a:xfrm>
            <a:off x="1255713" y="5284788"/>
            <a:ext cx="6765925" cy="1155700"/>
            <a:chOff x="1674" y="3144"/>
            <a:chExt cx="2630" cy="728"/>
          </a:xfrm>
        </p:grpSpPr>
        <p:sp>
          <p:nvSpPr>
            <p:cNvPr id="12906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131107"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ja-JP" altLang="en-US" dirty="0" smtClean="0"/>
                <a:t>“</a:t>
              </a:r>
              <a:r>
                <a:rPr lang="en-US" altLang="ja-JP" dirty="0" smtClean="0"/>
                <a:t>SYNAGOGUE</a:t>
              </a:r>
              <a:r>
                <a:rPr lang="ja-JP" altLang="en-US" dirty="0" smtClean="0"/>
                <a:t>”</a:t>
              </a:r>
              <a:endParaRPr lang="en-US" dirty="0" smtClean="0"/>
            </a:p>
          </p:txBody>
        </p:sp>
      </p:grpSp>
      <p:grpSp>
        <p:nvGrpSpPr>
          <p:cNvPr id="4" name="Group 100"/>
          <p:cNvGrpSpPr>
            <a:grpSpLocks/>
          </p:cNvGrpSpPr>
          <p:nvPr/>
        </p:nvGrpSpPr>
        <p:grpSpPr bwMode="auto">
          <a:xfrm>
            <a:off x="2770188" y="4324350"/>
            <a:ext cx="3736975" cy="1147763"/>
            <a:chOff x="675" y="2556"/>
            <a:chExt cx="1620" cy="723"/>
          </a:xfrm>
        </p:grpSpPr>
        <p:sp>
          <p:nvSpPr>
            <p:cNvPr id="12905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131105"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dirty="0" smtClean="0">
                  <a:solidFill>
                    <a:srgbClr val="FCFC06"/>
                  </a:solidFill>
                  <a:effectLst>
                    <a:outerShdw blurRad="50800" dist="88900" dir="2700000" algn="tl" rotWithShape="0">
                      <a:srgbClr val="000000"/>
                    </a:outerShdw>
                  </a:effectLst>
                  <a:latin typeface="Kosher-Normal" charset="0"/>
                </a:rPr>
                <a:t>“</a:t>
              </a:r>
              <a:r>
                <a:rPr lang="en-US" altLang="ja-JP" sz="6600" b="1" i="1" dirty="0" smtClean="0">
                  <a:solidFill>
                    <a:srgbClr val="FCFC06"/>
                  </a:solidFill>
                  <a:effectLst>
                    <a:outerShdw blurRad="50800" dist="88900" dir="2700000" algn="tl" rotWithShape="0">
                      <a:srgbClr val="000000"/>
                    </a:outerShdw>
                  </a:effectLst>
                  <a:latin typeface="Kosher-Normal" charset="0"/>
                </a:rPr>
                <a:t>JEWS</a:t>
              </a:r>
              <a:r>
                <a:rPr lang="ja-JP" altLang="en-US" sz="6600" b="1" i="1" dirty="0" smtClean="0">
                  <a:solidFill>
                    <a:srgbClr val="FCFC06"/>
                  </a:solidFill>
                  <a:effectLst>
                    <a:outerShdw blurRad="50800" dist="88900" dir="2700000" algn="tl" rotWithShape="0">
                      <a:srgbClr val="000000"/>
                    </a:outerShdw>
                  </a:effectLst>
                  <a:latin typeface="Kosher-Normal" charset="0"/>
                </a:rPr>
                <a:t>”</a:t>
              </a:r>
              <a:endParaRPr lang="en-US" sz="6600" b="1" i="1" dirty="0" smtClean="0">
                <a:solidFill>
                  <a:srgbClr val="FCFC06"/>
                </a:solidFill>
                <a:effectLst>
                  <a:outerShdw blurRad="50800" dist="88900" dir="2700000" algn="tl" rotWithShape="0">
                    <a:srgbClr val="000000"/>
                  </a:outerShdw>
                </a:effectLst>
                <a:latin typeface="Kosher-Normal" charset="0"/>
              </a:endParaRPr>
            </a:p>
          </p:txBody>
        </p:sp>
      </p:gr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29046"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904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9057"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129050"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9051" name="Rectangle 131"/>
          <p:cNvSpPr>
            <a:spLocks noChangeArrowheads="1"/>
          </p:cNvSpPr>
          <p:nvPr/>
        </p:nvSpPr>
        <p:spPr bwMode="auto">
          <a:xfrm>
            <a:off x="8078788" y="3854450"/>
            <a:ext cx="690562"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129052" name="Rectangle 134"/>
          <p:cNvSpPr>
            <a:spLocks noChangeArrowheads="1"/>
          </p:cNvSpPr>
          <p:nvPr/>
        </p:nvSpPr>
        <p:spPr bwMode="auto">
          <a:xfrm>
            <a:off x="8064500" y="3451225"/>
            <a:ext cx="8016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9053" name="Rectangle 135"/>
          <p:cNvSpPr>
            <a:spLocks noChangeArrowheads="1"/>
          </p:cNvSpPr>
          <p:nvPr/>
        </p:nvSpPr>
        <p:spPr bwMode="auto">
          <a:xfrm>
            <a:off x="8078788" y="3676650"/>
            <a:ext cx="417512"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1111"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131074"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pic>
        <p:nvPicPr>
          <p:cNvPr id="131075"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107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8"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th-TH"/>
          </a:p>
        </p:txBody>
      </p:sp>
      <p:sp>
        <p:nvSpPr>
          <p:cNvPr id="131079" name="Rectangle 7"/>
          <p:cNvSpPr>
            <a:spLocks noChangeArrowheads="1"/>
          </p:cNvSpPr>
          <p:nvPr/>
        </p:nvSpPr>
        <p:spPr bwMode="auto">
          <a:xfrm>
            <a:off x="2436813" y="5502275"/>
            <a:ext cx="56927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Arial Black" charset="0"/>
              </a:rPr>
              <a:t>THE STAGE OF THE ACTION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1082"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1085"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58943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a:solidFill>
                  <a:srgbClr val="F8131B"/>
                </a:solidFill>
                <a:latin typeface="Helvetica" pitchFamily="-112" charset="0"/>
                <a:ea typeface="+mn-ea"/>
                <a:cs typeface="+mn-cs"/>
              </a:rPr>
              <a:t>3  TREKS IN RETURN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sp>
        <p:nvSpPr>
          <p:cNvPr id="131088"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1089"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1090" name="Group 113"/>
          <p:cNvGrpSpPr>
            <a:grpSpLocks/>
          </p:cNvGrpSpPr>
          <p:nvPr/>
        </p:nvGrpSpPr>
        <p:grpSpPr bwMode="auto">
          <a:xfrm>
            <a:off x="7978775" y="3435350"/>
            <a:ext cx="1160463" cy="1098550"/>
            <a:chOff x="3566" y="2589"/>
            <a:chExt cx="731" cy="692"/>
          </a:xfrm>
        </p:grpSpPr>
        <p:sp>
          <p:nvSpPr>
            <p:cNvPr id="13109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109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109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7" name="Rectangle 120"/>
            <p:cNvSpPr>
              <a:spLocks noChangeArrowheads="1"/>
            </p:cNvSpPr>
            <p:nvPr/>
          </p:nvSpPr>
          <p:spPr bwMode="auto">
            <a:xfrm>
              <a:off x="3599" y="2589"/>
              <a:ext cx="3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3109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9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0"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1101"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1102"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110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110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1105"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3123" name="Rectangle 4"/>
          <p:cNvSpPr>
            <a:spLocks noChangeArrowheads="1"/>
          </p:cNvSpPr>
          <p:nvPr/>
        </p:nvSpPr>
        <p:spPr bwMode="auto">
          <a:xfrm>
            <a:off x="3084513" y="996950"/>
            <a:ext cx="80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133124" name="Rectangle 5"/>
          <p:cNvSpPr>
            <a:spLocks noChangeArrowheads="1"/>
          </p:cNvSpPr>
          <p:nvPr/>
        </p:nvSpPr>
        <p:spPr bwMode="auto">
          <a:xfrm>
            <a:off x="3630613" y="1828800"/>
            <a:ext cx="7905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a:t>
            </a:r>
            <a:r>
              <a:rPr lang="th-TH" b="1">
                <a:solidFill>
                  <a:schemeClr val="bg2"/>
                </a:solidFill>
                <a:latin typeface="Times" charset="0"/>
              </a:rPr>
              <a:t>ปี</a:t>
            </a:r>
            <a:endParaRPr lang="en-US" b="1">
              <a:solidFill>
                <a:schemeClr val="bg2"/>
              </a:solidFill>
              <a:latin typeface="Times" charset="0"/>
            </a:endParaRPr>
          </a:p>
        </p:txBody>
      </p:sp>
      <p:sp>
        <p:nvSpPr>
          <p:cNvPr id="133125" name="Rectangle 6"/>
          <p:cNvSpPr>
            <a:spLocks noChangeArrowheads="1"/>
          </p:cNvSpPr>
          <p:nvPr/>
        </p:nvSpPr>
        <p:spPr bwMode="auto">
          <a:xfrm>
            <a:off x="3706813" y="2270125"/>
            <a:ext cx="15732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a:t>
            </a:r>
            <a:r>
              <a:rPr lang="th-TH" b="1">
                <a:solidFill>
                  <a:schemeClr val="accent2"/>
                </a:solidFill>
                <a:latin typeface="Times" charset="0"/>
              </a:rPr>
              <a:t>การเดินทาง</a:t>
            </a:r>
            <a:endParaRPr lang="en-US" b="1">
              <a:solidFill>
                <a:schemeClr val="bg2"/>
              </a:solidFill>
              <a:latin typeface="Times" charset="0"/>
            </a:endParaRPr>
          </a:p>
        </p:txBody>
      </p:sp>
      <p:sp>
        <p:nvSpPr>
          <p:cNvPr id="477191" name="Rectangle 7"/>
          <p:cNvSpPr>
            <a:spLocks noChangeArrowheads="1"/>
          </p:cNvSpPr>
          <p:nvPr/>
        </p:nvSpPr>
        <p:spPr bwMode="auto">
          <a:xfrm>
            <a:off x="3221038" y="2768600"/>
            <a:ext cx="2687637"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b="1">
                <a:solidFill>
                  <a:schemeClr val="accent2"/>
                </a:solidFill>
                <a:latin typeface="Times" charset="0"/>
              </a:rPr>
              <a:t>100 </a:t>
            </a:r>
            <a:r>
              <a:rPr lang="th-TH" sz="2400" b="1">
                <a:solidFill>
                  <a:schemeClr val="accent2"/>
                </a:solidFill>
                <a:latin typeface="Times" charset="0"/>
              </a:rPr>
              <a:t>ปี</a:t>
            </a:r>
            <a:r>
              <a:rPr lang="en-US" sz="2400" b="1">
                <a:solidFill>
                  <a:schemeClr val="accent2"/>
                </a:solidFill>
                <a:latin typeface="Times" charset="0"/>
              </a:rPr>
              <a:t> / 50,000</a:t>
            </a:r>
          </a:p>
        </p:txBody>
      </p:sp>
      <p:sp>
        <p:nvSpPr>
          <p:cNvPr id="133127"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28"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312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313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4"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3136"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 through 2</a:t>
            </a:r>
          </a:p>
        </p:txBody>
      </p:sp>
      <p:grpSp>
        <p:nvGrpSpPr>
          <p:cNvPr id="133137" name="Group 113"/>
          <p:cNvGrpSpPr>
            <a:grpSpLocks/>
          </p:cNvGrpSpPr>
          <p:nvPr/>
        </p:nvGrpSpPr>
        <p:grpSpPr bwMode="auto">
          <a:xfrm>
            <a:off x="7943850" y="3435350"/>
            <a:ext cx="1195388" cy="1098550"/>
            <a:chOff x="3544" y="2589"/>
            <a:chExt cx="753" cy="692"/>
          </a:xfrm>
        </p:grpSpPr>
        <p:sp>
          <p:nvSpPr>
            <p:cNvPr id="13314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1"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315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315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5" name="Rectangle 12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3156"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7"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8"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3159"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3160"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3161"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3162"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3163"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33138"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sp>
        <p:nvSpPr>
          <p:cNvPr id="133140"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3141"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3147"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grpSp>
        <p:nvGrpSpPr>
          <p:cNvPr id="133142"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pic>
        <p:nvPicPr>
          <p:cNvPr id="13517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1"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th-TH" sz="2000">
              <a:latin typeface="Comic Sans MS" charset="0"/>
            </a:endParaRPr>
          </a:p>
        </p:txBody>
      </p:sp>
      <p:sp>
        <p:nvSpPr>
          <p:cNvPr id="546833" name="Text Box 17"/>
          <p:cNvSpPr txBox="1">
            <a:spLocks noChangeArrowheads="1"/>
          </p:cNvSpPr>
          <p:nvPr/>
        </p:nvSpPr>
        <p:spPr bwMode="auto">
          <a:xfrm>
            <a:off x="652463" y="930275"/>
            <a:ext cx="7937500" cy="923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5400" b="1" dirty="0" smtClean="0">
                <a:solidFill>
                  <a:srgbClr val="25F7FA"/>
                </a:solidFill>
                <a:latin typeface="Comic Sans MS" charset="0"/>
              </a:rPr>
              <a:t>50,000 </a:t>
            </a:r>
            <a:r>
              <a:rPr lang="th-TH" sz="5400" b="1" dirty="0" smtClean="0">
                <a:solidFill>
                  <a:srgbClr val="25F7FA"/>
                </a:solidFill>
                <a:latin typeface="Comic Sans MS" charset="0"/>
              </a:rPr>
              <a:t>คน เดินทางกลับ</a:t>
            </a:r>
            <a:r>
              <a:rPr lang="en-US" sz="5400" b="1" dirty="0" smtClean="0">
                <a:solidFill>
                  <a:srgbClr val="25F7FA"/>
                </a:solidFill>
                <a:latin typeface="Comic Sans MS" charset="0"/>
              </a:rPr>
              <a:t>!</a:t>
            </a:r>
          </a:p>
        </p:txBody>
      </p:sp>
      <p:sp>
        <p:nvSpPr>
          <p:cNvPr id="546834" name="Text Box 18"/>
          <p:cNvSpPr txBox="1">
            <a:spLocks noChangeArrowheads="1"/>
          </p:cNvSpPr>
          <p:nvPr/>
        </p:nvSpPr>
        <p:spPr bwMode="auto">
          <a:xfrm>
            <a:off x="1333500" y="2235200"/>
            <a:ext cx="6477000" cy="17541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5400" b="1" smtClean="0">
                <a:solidFill>
                  <a:srgbClr val="FFFF00"/>
                </a:solidFill>
                <a:latin typeface="Comic Sans MS" charset="0"/>
              </a:rPr>
              <a:t>แต่มียิงอีกมากมายเลือกที่จะอยู่ต่อ เพื่อ</a:t>
            </a:r>
            <a:r>
              <a:rPr lang="th-TH" sz="5400" b="1" i="1" u="sng" smtClean="0">
                <a:solidFill>
                  <a:srgbClr val="1CFF23"/>
                </a:solidFill>
                <a:latin typeface="Comic Sans MS" charset="0"/>
              </a:rPr>
              <a:t>หาทุน</a:t>
            </a:r>
            <a:r>
              <a:rPr lang="en-US" sz="5400" b="1" i="1" u="sng" smtClean="0">
                <a:solidFill>
                  <a:srgbClr val="FFFF00"/>
                </a:solidFill>
                <a:latin typeface="Comic Sans MS" charset="0"/>
              </a:rPr>
              <a:t> </a:t>
            </a:r>
            <a:r>
              <a:rPr lang="th-TH" sz="5400" b="1" smtClean="0">
                <a:solidFill>
                  <a:srgbClr val="FFFF00"/>
                </a:solidFill>
                <a:latin typeface="Comic Sans MS" charset="0"/>
              </a:rPr>
              <a:t>ให้แก่ผู้ที่เดินทางกลับ</a:t>
            </a:r>
            <a:endParaRPr lang="en-US" sz="5400" b="1" smtClean="0">
              <a:solidFill>
                <a:srgbClr val="FFFF00"/>
              </a:solidFill>
              <a:latin typeface="Comic Sans MS"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5175"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135176"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5178"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th-TH" sz="1600" b="1">
                <a:solidFill>
                  <a:schemeClr val="tx1"/>
                </a:solidFill>
                <a:latin typeface="Comic Sans MS" charset="0"/>
              </a:rPr>
              <a:t>เอสรา</a:t>
            </a:r>
            <a:r>
              <a:rPr lang="en-US" sz="1600" b="1">
                <a:solidFill>
                  <a:schemeClr val="tx1"/>
                </a:solidFill>
                <a:latin typeface="Comic Sans MS" charset="0"/>
              </a:rPr>
              <a:t> 1:4</a:t>
            </a:r>
          </a:p>
        </p:txBody>
      </p:sp>
      <p:sp>
        <p:nvSpPr>
          <p:cNvPr id="135179"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5180"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35181" name="Group 113"/>
          <p:cNvGrpSpPr>
            <a:grpSpLocks/>
          </p:cNvGrpSpPr>
          <p:nvPr/>
        </p:nvGrpSpPr>
        <p:grpSpPr bwMode="auto">
          <a:xfrm>
            <a:off x="7943850" y="3435350"/>
            <a:ext cx="1195388" cy="1098550"/>
            <a:chOff x="3544" y="2589"/>
            <a:chExt cx="753" cy="692"/>
          </a:xfrm>
        </p:grpSpPr>
        <p:sp>
          <p:nvSpPr>
            <p:cNvPr id="135182"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3"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4"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5185"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5186"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7"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88" name="Rectangle 120"/>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5189"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0"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1"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5192"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5193"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5194"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5195"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5196"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7219" name="Rectangle 4"/>
          <p:cNvSpPr>
            <a:spLocks noChangeArrowheads="1"/>
          </p:cNvSpPr>
          <p:nvPr/>
        </p:nvSpPr>
        <p:spPr bwMode="auto">
          <a:xfrm>
            <a:off x="3084513" y="996950"/>
            <a:ext cx="800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137220" name="Rectangle 5"/>
          <p:cNvSpPr>
            <a:spLocks noChangeArrowheads="1"/>
          </p:cNvSpPr>
          <p:nvPr/>
        </p:nvSpPr>
        <p:spPr bwMode="auto">
          <a:xfrm>
            <a:off x="3630613" y="1812925"/>
            <a:ext cx="7905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a:t>
            </a:r>
            <a:r>
              <a:rPr lang="th-TH" b="1">
                <a:solidFill>
                  <a:schemeClr val="bg2"/>
                </a:solidFill>
                <a:latin typeface="Times" charset="0"/>
              </a:rPr>
              <a:t>ปี</a:t>
            </a:r>
            <a:endParaRPr lang="en-US" b="1">
              <a:solidFill>
                <a:schemeClr val="bg2"/>
              </a:solidFill>
              <a:latin typeface="Times" charset="0"/>
            </a:endParaRPr>
          </a:p>
        </p:txBody>
      </p:sp>
      <p:sp>
        <p:nvSpPr>
          <p:cNvPr id="137221" name="Rectangle 6"/>
          <p:cNvSpPr>
            <a:spLocks noChangeArrowheads="1"/>
          </p:cNvSpPr>
          <p:nvPr/>
        </p:nvSpPr>
        <p:spPr bwMode="auto">
          <a:xfrm>
            <a:off x="3706813" y="2270125"/>
            <a:ext cx="15732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a:t>
            </a:r>
            <a:r>
              <a:rPr lang="th-TH" b="1">
                <a:solidFill>
                  <a:schemeClr val="accent2"/>
                </a:solidFill>
                <a:latin typeface="Times" charset="0"/>
              </a:rPr>
              <a:t>การเดินทาง</a:t>
            </a:r>
            <a:endParaRPr lang="en-US" b="1">
              <a:solidFill>
                <a:schemeClr val="bg2"/>
              </a:solidFill>
              <a:latin typeface="Times" charset="0"/>
            </a:endParaRPr>
          </a:p>
        </p:txBody>
      </p:sp>
      <p:sp>
        <p:nvSpPr>
          <p:cNvPr id="137222" name="Rectangle 7"/>
          <p:cNvSpPr>
            <a:spLocks noChangeArrowheads="1"/>
          </p:cNvSpPr>
          <p:nvPr/>
        </p:nvSpPr>
        <p:spPr bwMode="auto">
          <a:xfrm>
            <a:off x="3221038" y="2768600"/>
            <a:ext cx="19431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100 </a:t>
            </a:r>
            <a:r>
              <a:rPr lang="th-TH" sz="2400" b="1">
                <a:solidFill>
                  <a:schemeClr val="bg2"/>
                </a:solidFill>
                <a:latin typeface="Times" charset="0"/>
              </a:rPr>
              <a:t>ปี</a:t>
            </a:r>
            <a:r>
              <a:rPr lang="en-US" sz="2400" b="1">
                <a:solidFill>
                  <a:schemeClr val="bg2"/>
                </a:solidFill>
                <a:latin typeface="Times" charset="0"/>
              </a:rPr>
              <a:t>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1"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7232"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ยรม</a:t>
            </a:r>
            <a:r>
              <a:rPr lang="en-US" sz="1600" b="1" smtClean="0">
                <a:solidFill>
                  <a:schemeClr val="tx1"/>
                </a:solidFill>
                <a:latin typeface="Comic Sans MS" charset="0"/>
              </a:rPr>
              <a:t>. 29; </a:t>
            </a:r>
            <a:r>
              <a:rPr lang="th-TH" sz="1600" b="1" smtClean="0">
                <a:solidFill>
                  <a:schemeClr val="tx1"/>
                </a:solidFill>
                <a:latin typeface="Comic Sans MS" charset="0"/>
              </a:rPr>
              <a:t>อสร</a:t>
            </a:r>
            <a:r>
              <a:rPr lang="en-US" sz="1600" b="1" smtClean="0">
                <a:solidFill>
                  <a:schemeClr val="tx1"/>
                </a:solidFill>
                <a:latin typeface="Comic Sans MS" charset="0"/>
              </a:rPr>
              <a:t> 3; </a:t>
            </a:r>
            <a:r>
              <a:rPr lang="th-TH" sz="1600" b="1" smtClean="0">
                <a:solidFill>
                  <a:schemeClr val="tx1"/>
                </a:solidFill>
                <a:latin typeface="Comic Sans MS" charset="0"/>
              </a:rPr>
              <a:t>นหม</a:t>
            </a:r>
            <a:r>
              <a:rPr lang="en-US" sz="1600" b="1" smtClean="0">
                <a:solidFill>
                  <a:schemeClr val="tx1"/>
                </a:solidFill>
                <a:latin typeface="Comic Sans MS" charset="0"/>
              </a:rPr>
              <a:t>.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200" b="1" smtClean="0">
                <a:solidFill>
                  <a:schemeClr val="tx1"/>
                </a:solidFill>
                <a:latin typeface="Comic Sans MS" charset="0"/>
              </a:rPr>
              <a:t>เอสรา</a:t>
            </a:r>
            <a:endParaRPr lang="en-US" sz="3200" b="1" smtClean="0">
              <a:solidFill>
                <a:schemeClr val="tx1"/>
              </a:solidFill>
              <a:latin typeface="Comic Sans MS" charset="0"/>
            </a:endParaRP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200" b="1" smtClean="0">
                <a:solidFill>
                  <a:schemeClr val="tx1"/>
                </a:solidFill>
                <a:latin typeface="Comic Sans MS" charset="0"/>
              </a:rPr>
              <a:t>เนหะมีย์</a:t>
            </a:r>
            <a:endParaRPr lang="en-US" sz="3200" b="1" smtClean="0">
              <a:solidFill>
                <a:schemeClr val="tx1"/>
              </a:solidFill>
              <a:latin typeface="Comic Sans MS" charset="0"/>
            </a:endParaRPr>
          </a:p>
        </p:txBody>
      </p:sp>
      <p:sp>
        <p:nvSpPr>
          <p:cNvPr id="137236"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7237"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38"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sp>
        <p:nvSpPr>
          <p:cNvPr id="137240"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7264"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200" b="1" smtClean="0">
                <a:solidFill>
                  <a:schemeClr val="tx1"/>
                </a:solidFill>
                <a:latin typeface="Comic Sans MS" charset="0"/>
              </a:rPr>
              <a:t>เศ​รุบ​บา​เบล</a:t>
            </a:r>
            <a:endParaRPr lang="en-US" sz="3200" b="1" smtClean="0">
              <a:solidFill>
                <a:schemeClr val="tx1"/>
              </a:solidFill>
              <a:latin typeface="Comic Sans MS" charset="0"/>
            </a:endParaRPr>
          </a:p>
        </p:txBody>
      </p:sp>
      <p:grpSp>
        <p:nvGrpSpPr>
          <p:cNvPr id="137244"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7245" name="Group 113"/>
          <p:cNvGrpSpPr>
            <a:grpSpLocks/>
          </p:cNvGrpSpPr>
          <p:nvPr/>
        </p:nvGrpSpPr>
        <p:grpSpPr bwMode="auto">
          <a:xfrm>
            <a:off x="7978775" y="3435350"/>
            <a:ext cx="1160463" cy="1098550"/>
            <a:chOff x="3566" y="2589"/>
            <a:chExt cx="731" cy="692"/>
          </a:xfrm>
        </p:grpSpPr>
        <p:sp>
          <p:nvSpPr>
            <p:cNvPr id="137246"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47"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48"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7249"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7250"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1"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2" name="Rectangle 120"/>
            <p:cNvSpPr>
              <a:spLocks noChangeArrowheads="1"/>
            </p:cNvSpPr>
            <p:nvPr/>
          </p:nvSpPr>
          <p:spPr bwMode="auto">
            <a:xfrm>
              <a:off x="3610" y="2589"/>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chemeClr val="bg2"/>
                  </a:solidFill>
                  <a:latin typeface="Times" charset="0"/>
                </a:rPr>
                <a:t>เป็นเชลย</a:t>
              </a:r>
              <a:endParaRPr lang="en-US" sz="900" b="1">
                <a:solidFill>
                  <a:schemeClr val="bg2"/>
                </a:solidFill>
                <a:latin typeface="Times" charset="0"/>
              </a:endParaRPr>
            </a:p>
          </p:txBody>
        </p:sp>
        <p:sp>
          <p:nvSpPr>
            <p:cNvPr id="137253"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4"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5"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7256"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7257"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7258"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7259"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7260"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9267"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9269"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13927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927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3927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3927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3927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3927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3927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927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7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83"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39285"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Neh. 3</a:t>
            </a:r>
          </a:p>
        </p:txBody>
      </p:sp>
      <p:grpSp>
        <p:nvGrpSpPr>
          <p:cNvPr id="139287"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9288" name="Group 113"/>
          <p:cNvGrpSpPr>
            <a:grpSpLocks/>
          </p:cNvGrpSpPr>
          <p:nvPr/>
        </p:nvGrpSpPr>
        <p:grpSpPr bwMode="auto">
          <a:xfrm>
            <a:off x="7978775" y="3435350"/>
            <a:ext cx="1160463" cy="1098550"/>
            <a:chOff x="3566" y="2589"/>
            <a:chExt cx="731" cy="692"/>
          </a:xfrm>
        </p:grpSpPr>
        <p:sp>
          <p:nvSpPr>
            <p:cNvPr id="13930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930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930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7" name="Rectangle 120"/>
            <p:cNvSpPr>
              <a:spLocks noChangeArrowheads="1"/>
            </p:cNvSpPr>
            <p:nvPr/>
          </p:nvSpPr>
          <p:spPr bwMode="auto">
            <a:xfrm>
              <a:off x="3621" y="2589"/>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chemeClr val="bg2"/>
                  </a:solidFill>
                  <a:latin typeface="Times" charset="0"/>
                </a:rPr>
                <a:t>เป็นเชลย</a:t>
              </a:r>
              <a:endParaRPr lang="en-US" sz="900" b="1">
                <a:solidFill>
                  <a:schemeClr val="bg2"/>
                </a:solidFill>
                <a:latin typeface="Times" charset="0"/>
              </a:endParaRPr>
            </a:p>
          </p:txBody>
        </p:sp>
        <p:sp>
          <p:nvSpPr>
            <p:cNvPr id="13930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0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0"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9311"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9312"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931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931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39315"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39289" name="Rectangle 128"/>
          <p:cNvSpPr>
            <a:spLocks noChangeArrowheads="1"/>
          </p:cNvSpPr>
          <p:nvPr/>
        </p:nvSpPr>
        <p:spPr bwMode="auto">
          <a:xfrm>
            <a:off x="7980363" y="4251325"/>
            <a:ext cx="11604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b="1">
                <a:solidFill>
                  <a:srgbClr val="000000"/>
                </a:solidFill>
                <a:latin typeface="Helvetica" charset="0"/>
              </a:rPr>
              <a:t>Z –E - N</a:t>
            </a:r>
            <a:endParaRPr lang="th-TH" sz="800" b="1">
              <a:solidFill>
                <a:srgbClr val="000000"/>
              </a:solidFill>
              <a:latin typeface="Helvetica" charset="0"/>
            </a:endParaRPr>
          </a:p>
        </p:txBody>
      </p:sp>
      <p:sp>
        <p:nvSpPr>
          <p:cNvPr id="73" name="Rectangle 26"/>
          <p:cNvSpPr>
            <a:spLocks noChangeArrowheads="1"/>
          </p:cNvSpPr>
          <p:nvPr/>
        </p:nvSpPr>
        <p:spPr bwMode="auto">
          <a:xfrm>
            <a:off x="2581275" y="498475"/>
            <a:ext cx="26892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เศรุบบาเบล</a:t>
            </a:r>
            <a:endParaRPr lang="en-US" sz="3200" b="1" dirty="0">
              <a:solidFill>
                <a:srgbClr val="1CFF23"/>
              </a:solidFill>
              <a:latin typeface="Comic Sans MS" charset="0"/>
            </a:endParaRPr>
          </a:p>
        </p:txBody>
      </p:sp>
      <p:sp>
        <p:nvSpPr>
          <p:cNvPr id="74" name="Rectangle 23"/>
          <p:cNvSpPr>
            <a:spLocks noChangeArrowheads="1"/>
          </p:cNvSpPr>
          <p:nvPr/>
        </p:nvSpPr>
        <p:spPr bwMode="auto">
          <a:xfrm>
            <a:off x="1573213" y="1844675"/>
            <a:ext cx="2392362"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เอสรา</a:t>
            </a:r>
            <a:endParaRPr lang="en-US" sz="3200" b="1" dirty="0">
              <a:solidFill>
                <a:srgbClr val="1CFF23"/>
              </a:solidFill>
              <a:latin typeface="Comic Sans MS" charset="0"/>
            </a:endParaRPr>
          </a:p>
        </p:txBody>
      </p:sp>
      <p:sp>
        <p:nvSpPr>
          <p:cNvPr id="75" name="Rectangle 24"/>
          <p:cNvSpPr>
            <a:spLocks noChangeArrowheads="1"/>
          </p:cNvSpPr>
          <p:nvPr/>
        </p:nvSpPr>
        <p:spPr bwMode="auto">
          <a:xfrm>
            <a:off x="676275" y="3787775"/>
            <a:ext cx="245427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เนหะมีย์</a:t>
            </a:r>
            <a:endParaRPr lang="en-US" sz="3200" b="1" dirty="0">
              <a:solidFill>
                <a:srgbClr val="1CFF23"/>
              </a:solidFill>
              <a:latin typeface="Comic Sans MS" charset="0"/>
            </a:endParaRPr>
          </a:p>
        </p:txBody>
      </p:sp>
      <p:sp>
        <p:nvSpPr>
          <p:cNvPr id="76" name="Rectangle 26"/>
          <p:cNvSpPr>
            <a:spLocks noChangeArrowheads="1"/>
          </p:cNvSpPr>
          <p:nvPr/>
        </p:nvSpPr>
        <p:spPr bwMode="auto">
          <a:xfrm>
            <a:off x="2581275" y="498475"/>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33CCCC"/>
                </a:solidFill>
                <a:latin typeface="Comic Sans MS" charset="0"/>
              </a:rPr>
              <a:t>เศรุบบาเบล</a:t>
            </a:r>
            <a:r>
              <a:rPr lang="en-US" sz="3200" b="1" dirty="0">
                <a:solidFill>
                  <a:srgbClr val="FFFF00"/>
                </a:solidFill>
                <a:latin typeface="Comic Sans MS" charset="0"/>
              </a:rPr>
              <a:t>…</a:t>
            </a:r>
            <a:r>
              <a:rPr lang="th-TH" sz="3200" b="1" dirty="0">
                <a:solidFill>
                  <a:srgbClr val="FFFF00"/>
                </a:solidFill>
                <a:latin typeface="Comic Sans MS" charset="0"/>
              </a:rPr>
              <a:t>กลับไปเริ่มต้นสร้างพระวิหาร</a:t>
            </a:r>
            <a:endParaRPr lang="en-US" sz="3200" b="1" dirty="0">
              <a:solidFill>
                <a:srgbClr val="FFFF00"/>
              </a:solidFill>
              <a:latin typeface="Comic Sans MS" charset="0"/>
            </a:endParaRPr>
          </a:p>
        </p:txBody>
      </p:sp>
      <p:sp>
        <p:nvSpPr>
          <p:cNvPr id="77" name="Rectangle 23"/>
          <p:cNvSpPr>
            <a:spLocks noChangeArrowheads="1"/>
          </p:cNvSpPr>
          <p:nvPr/>
        </p:nvSpPr>
        <p:spPr bwMode="auto">
          <a:xfrm>
            <a:off x="1573213" y="1844675"/>
            <a:ext cx="5837237"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เอสรา</a:t>
            </a:r>
            <a:r>
              <a:rPr lang="en-US" sz="3200" b="1">
                <a:solidFill>
                  <a:srgbClr val="FFFF00"/>
                </a:solidFill>
                <a:latin typeface="Comic Sans MS" charset="0"/>
              </a:rPr>
              <a:t>…</a:t>
            </a:r>
            <a:r>
              <a:rPr lang="th-TH" sz="3200" b="1">
                <a:solidFill>
                  <a:srgbClr val="FFFF00"/>
                </a:solidFill>
                <a:latin typeface="Comic Sans MS" charset="0"/>
              </a:rPr>
              <a:t>กลับไปสอนพระบัญญัติของพระเจ้า</a:t>
            </a:r>
            <a:endParaRPr lang="en-US" sz="3200" b="1">
              <a:solidFill>
                <a:srgbClr val="FFFF00"/>
              </a:solidFill>
              <a:latin typeface="Comic Sans MS" charset="0"/>
            </a:endParaRPr>
          </a:p>
        </p:txBody>
      </p:sp>
      <p:sp>
        <p:nvSpPr>
          <p:cNvPr id="78" name="Rectangle 24"/>
          <p:cNvSpPr>
            <a:spLocks noChangeArrowheads="1"/>
          </p:cNvSpPr>
          <p:nvPr/>
        </p:nvSpPr>
        <p:spPr bwMode="auto">
          <a:xfrm>
            <a:off x="676275"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เนหะมีย์</a:t>
            </a:r>
            <a:r>
              <a:rPr lang="en-US" sz="3200" b="1">
                <a:solidFill>
                  <a:srgbClr val="FFFF00"/>
                </a:solidFill>
                <a:latin typeface="Comic Sans MS" charset="0"/>
              </a:rPr>
              <a:t>…</a:t>
            </a:r>
            <a:r>
              <a:rPr lang="th-TH" sz="3200" b="1">
                <a:solidFill>
                  <a:srgbClr val="FFFF00"/>
                </a:solidFill>
                <a:latin typeface="Comic Sans MS" charset="0"/>
              </a:rPr>
              <a:t>เดินทางกลับในฐานะผู้นำที่ยิ่งใหญ่คนหนึ่งในพระคัมภีร์เดิมและเป็นผู้สร้างกำแพงและประตูเมือง</a:t>
            </a:r>
            <a:endParaRPr lang="en-US" sz="3200" b="1">
              <a:solidFill>
                <a:srgbClr val="FFFF00"/>
              </a:solidFill>
              <a:latin typeface="Comic Sans MS" charset="0"/>
            </a:endParaRPr>
          </a:p>
        </p:txBody>
      </p:sp>
      <p:sp>
        <p:nvSpPr>
          <p:cNvPr id="642105" name="Rectangle 57"/>
          <p:cNvSpPr>
            <a:spLocks noChangeArrowheads="1"/>
          </p:cNvSpPr>
          <p:nvPr/>
        </p:nvSpPr>
        <p:spPr bwMode="auto">
          <a:xfrm>
            <a:off x="601663" y="631825"/>
            <a:ext cx="8013700" cy="5734050"/>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2" name="Group 53"/>
          <p:cNvGrpSpPr>
            <a:grpSpLocks/>
          </p:cNvGrpSpPr>
          <p:nvPr/>
        </p:nvGrpSpPr>
        <p:grpSpPr bwMode="auto">
          <a:xfrm>
            <a:off x="2139950" y="1477963"/>
            <a:ext cx="5265738" cy="4075112"/>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th-TH"/>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smtClean="0">
                  <a:solidFill>
                    <a:schemeClr val="tx2"/>
                  </a:solidFill>
                  <a:latin typeface="Comic Sans MS" charset="0"/>
                </a:rPr>
                <a:t>Z-E-N</a:t>
              </a:r>
              <a:endParaRPr lang="en-US" sz="4800" b="1" dirty="0" smtClean="0">
                <a:solidFill>
                  <a:schemeClr val="tx2"/>
                </a:solidFill>
                <a:latin typeface="Comic Sans MS" charset="0"/>
              </a:endParaRPr>
            </a:p>
          </p:txBody>
        </p:sp>
        <p:sp>
          <p:nvSpPr>
            <p:cNvPr id="642104" name="Text Box 56"/>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smtClean="0">
                  <a:solidFill>
                    <a:schemeClr val="tx2"/>
                  </a:solidFill>
                  <a:latin typeface="Comic Sans MS" charset="0"/>
                </a:rPr>
                <a:t>นักการทูตปุโรหิตทั้งสาม</a:t>
              </a:r>
              <a:endParaRPr lang="en-US" sz="3200" b="1" smtClean="0">
                <a:solidFill>
                  <a:schemeClr val="tx2"/>
                </a:solidFill>
                <a:latin typeface="Comic Sans MS" charset="0"/>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3" presetClass="entr" presetSubtype="528" fill="hold" grpId="0" nodeType="afterEffect">
                                  <p:stCondLst>
                                    <p:cond delay="50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 calcmode="lin" valueType="num">
                                      <p:cBhvr>
                                        <p:cTn id="9" dur="500" fill="hold"/>
                                        <p:tgtEl>
                                          <p:spTgt spid="76"/>
                                        </p:tgtEl>
                                        <p:attrNameLst>
                                          <p:attrName>ppt_x</p:attrName>
                                        </p:attrNameLst>
                                      </p:cBhvr>
                                      <p:tavLst>
                                        <p:tav tm="0">
                                          <p:val>
                                            <p:fltVal val="0.5"/>
                                          </p:val>
                                        </p:tav>
                                        <p:tav tm="100000">
                                          <p:val>
                                            <p:strVal val="#ppt_x"/>
                                          </p:val>
                                        </p:tav>
                                      </p:tavLst>
                                    </p:anim>
                                    <p:anim calcmode="lin" valueType="num">
                                      <p:cBhvr>
                                        <p:cTn id="10" dur="500" fill="hold"/>
                                        <p:tgtEl>
                                          <p:spTgt spid="7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p:cTn id="15" dur="500" fill="hold"/>
                                        <p:tgtEl>
                                          <p:spTgt spid="77"/>
                                        </p:tgtEl>
                                        <p:attrNameLst>
                                          <p:attrName>ppt_w</p:attrName>
                                        </p:attrNameLst>
                                      </p:cBhvr>
                                      <p:tavLst>
                                        <p:tav tm="0">
                                          <p:val>
                                            <p:fltVal val="0"/>
                                          </p:val>
                                        </p:tav>
                                        <p:tav tm="100000">
                                          <p:val>
                                            <p:strVal val="#ppt_w"/>
                                          </p:val>
                                        </p:tav>
                                      </p:tavLst>
                                    </p:anim>
                                    <p:anim calcmode="lin" valueType="num">
                                      <p:cBhvr>
                                        <p:cTn id="16" dur="500" fill="hold"/>
                                        <p:tgtEl>
                                          <p:spTgt spid="77"/>
                                        </p:tgtEl>
                                        <p:attrNameLst>
                                          <p:attrName>ppt_h</p:attrName>
                                        </p:attrNameLst>
                                      </p:cBhvr>
                                      <p:tavLst>
                                        <p:tav tm="0">
                                          <p:val>
                                            <p:fltVal val="0"/>
                                          </p:val>
                                        </p:tav>
                                        <p:tav tm="100000">
                                          <p:val>
                                            <p:strVal val="#ppt_h"/>
                                          </p:val>
                                        </p:tav>
                                      </p:tavLst>
                                    </p:anim>
                                    <p:anim calcmode="lin" valueType="num">
                                      <p:cBhvr>
                                        <p:cTn id="17" dur="500" fill="hold"/>
                                        <p:tgtEl>
                                          <p:spTgt spid="77"/>
                                        </p:tgtEl>
                                        <p:attrNameLst>
                                          <p:attrName>ppt_x</p:attrName>
                                        </p:attrNameLst>
                                      </p:cBhvr>
                                      <p:tavLst>
                                        <p:tav tm="0">
                                          <p:val>
                                            <p:fltVal val="0.5"/>
                                          </p:val>
                                        </p:tav>
                                        <p:tav tm="100000">
                                          <p:val>
                                            <p:strVal val="#ppt_x"/>
                                          </p:val>
                                        </p:tav>
                                      </p:tavLst>
                                    </p:anim>
                                    <p:anim calcmode="lin" valueType="num">
                                      <p:cBhvr>
                                        <p:cTn id="18" dur="500" fill="hold"/>
                                        <p:tgtEl>
                                          <p:spTgt spid="7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500" fill="hold"/>
                                        <p:tgtEl>
                                          <p:spTgt spid="78"/>
                                        </p:tgtEl>
                                        <p:attrNameLst>
                                          <p:attrName>ppt_w</p:attrName>
                                        </p:attrNameLst>
                                      </p:cBhvr>
                                      <p:tavLst>
                                        <p:tav tm="0">
                                          <p:val>
                                            <p:fltVal val="0"/>
                                          </p:val>
                                        </p:tav>
                                        <p:tav tm="100000">
                                          <p:val>
                                            <p:strVal val="#ppt_w"/>
                                          </p:val>
                                        </p:tav>
                                      </p:tavLst>
                                    </p:anim>
                                    <p:anim calcmode="lin" valueType="num">
                                      <p:cBhvr>
                                        <p:cTn id="24" dur="500" fill="hold"/>
                                        <p:tgtEl>
                                          <p:spTgt spid="78"/>
                                        </p:tgtEl>
                                        <p:attrNameLst>
                                          <p:attrName>ppt_h</p:attrName>
                                        </p:attrNameLst>
                                      </p:cBhvr>
                                      <p:tavLst>
                                        <p:tav tm="0">
                                          <p:val>
                                            <p:fltVal val="0"/>
                                          </p:val>
                                        </p:tav>
                                        <p:tav tm="100000">
                                          <p:val>
                                            <p:strVal val="#ppt_h"/>
                                          </p:val>
                                        </p:tav>
                                      </p:tavLst>
                                    </p:anim>
                                    <p:anim calcmode="lin" valueType="num">
                                      <p:cBhvr>
                                        <p:cTn id="25" dur="500" fill="hold"/>
                                        <p:tgtEl>
                                          <p:spTgt spid="78"/>
                                        </p:tgtEl>
                                        <p:attrNameLst>
                                          <p:attrName>ppt_x</p:attrName>
                                        </p:attrNameLst>
                                      </p:cBhvr>
                                      <p:tavLst>
                                        <p:tav tm="0">
                                          <p:val>
                                            <p:fltVal val="0.5"/>
                                          </p:val>
                                        </p:tav>
                                        <p:tav tm="100000">
                                          <p:val>
                                            <p:strVal val="#ppt_x"/>
                                          </p:val>
                                        </p:tav>
                                      </p:tavLst>
                                    </p:anim>
                                    <p:anim calcmode="lin" valueType="num">
                                      <p:cBhvr>
                                        <p:cTn id="26" dur="500" fill="hold"/>
                                        <p:tgtEl>
                                          <p:spTgt spid="7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utoUpdateAnimBg="0"/>
      <p:bldP spid="77" grpId="0" autoUpdateAnimBg="0"/>
      <p:bldP spid="78" grpId="0" autoUpdateAnimBg="0"/>
      <p:bldP spid="6421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 Neh. 3:8</a:t>
            </a:r>
          </a:p>
        </p:txBody>
      </p:sp>
      <p:sp>
        <p:nvSpPr>
          <p:cNvPr id="14131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16"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1879600" y="501650"/>
            <a:ext cx="6664325" cy="458788"/>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400" b="1">
                <a:solidFill>
                  <a:srgbClr val="EEFF4B"/>
                </a:solidFill>
                <a:latin typeface="Comic Sans MS" charset="0"/>
              </a:rPr>
              <a:t>เยรูซาเล็ม</a:t>
            </a:r>
            <a:r>
              <a:rPr lang="en-US" sz="2400" b="1">
                <a:solidFill>
                  <a:srgbClr val="EEFF4B"/>
                </a:solidFill>
                <a:latin typeface="Comic Sans MS" charset="0"/>
              </a:rPr>
              <a:t>: </a:t>
            </a:r>
            <a:r>
              <a:rPr lang="th-TH" sz="2400" b="1">
                <a:solidFill>
                  <a:srgbClr val="EEFF4B"/>
                </a:solidFill>
                <a:latin typeface="Comic Sans MS" charset="0"/>
              </a:rPr>
              <a:t>ค้นพบกำแพงของเนหะมีย์</a:t>
            </a:r>
            <a:endParaRPr lang="en-US" b="1">
              <a:solidFill>
                <a:srgbClr val="EEFF4B"/>
              </a:solidFill>
              <a:latin typeface="Comic Sans MS" charset="0"/>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sp>
        <p:nvSpPr>
          <p:cNvPr id="141320"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41321" name="Group 113"/>
          <p:cNvGrpSpPr>
            <a:grpSpLocks/>
          </p:cNvGrpSpPr>
          <p:nvPr/>
        </p:nvGrpSpPr>
        <p:grpSpPr bwMode="auto">
          <a:xfrm>
            <a:off x="7978775" y="3435350"/>
            <a:ext cx="1160463" cy="1098550"/>
            <a:chOff x="3566" y="2589"/>
            <a:chExt cx="731" cy="692"/>
          </a:xfrm>
        </p:grpSpPr>
        <p:sp>
          <p:nvSpPr>
            <p:cNvPr id="141322"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3"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24"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1325"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1326"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7"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28" name="Rectangle 120"/>
            <p:cNvSpPr>
              <a:spLocks noChangeArrowheads="1"/>
            </p:cNvSpPr>
            <p:nvPr/>
          </p:nvSpPr>
          <p:spPr bwMode="auto">
            <a:xfrm>
              <a:off x="3610" y="2589"/>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เป็นเชลย</a:t>
              </a:r>
            </a:p>
          </p:txBody>
        </p:sp>
        <p:sp>
          <p:nvSpPr>
            <p:cNvPr id="141329"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0"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1"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41332"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41333"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41334"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1335"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1336"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36"/>
          <p:cNvGrpSpPr>
            <a:grpSpLocks/>
          </p:cNvGrpSpPr>
          <p:nvPr/>
        </p:nvGrpSpPr>
        <p:grpSpPr bwMode="auto">
          <a:xfrm>
            <a:off x="2335213" y="1112838"/>
            <a:ext cx="4973637" cy="4221162"/>
            <a:chOff x="1471" y="701"/>
            <a:chExt cx="3133" cy="2659"/>
          </a:xfrm>
        </p:grpSpPr>
        <p:sp>
          <p:nvSpPr>
            <p:cNvPr id="143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14350" name="Rectangle 60"/>
            <p:cNvSpPr>
              <a:spLocks noChangeArrowheads="1"/>
            </p:cNvSpPr>
            <p:nvPr/>
          </p:nvSpPr>
          <p:spPr bwMode="auto">
            <a:xfrm>
              <a:off x="1614" y="741"/>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4352"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14354" name="Rectangle 64"/>
            <p:cNvSpPr>
              <a:spLocks noChangeArrowheads="1"/>
            </p:cNvSpPr>
            <p:nvPr/>
          </p:nvSpPr>
          <p:spPr bwMode="auto">
            <a:xfrm>
              <a:off x="1589" y="727"/>
              <a:ext cx="59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การทรงสร้าง</a:t>
              </a:r>
              <a:endParaRPr lang="en-US"/>
            </a:p>
          </p:txBody>
        </p:sp>
        <p:sp>
          <p:nvSpPr>
            <p:cNvPr id="143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14358" name="Rectangle 68"/>
            <p:cNvSpPr>
              <a:spLocks noChangeArrowheads="1"/>
            </p:cNvSpPr>
            <p:nvPr/>
          </p:nvSpPr>
          <p:spPr bwMode="auto">
            <a:xfrm>
              <a:off x="1777" y="946"/>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43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43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14362" name="Rectangle 72"/>
            <p:cNvSpPr>
              <a:spLocks noChangeArrowheads="1"/>
            </p:cNvSpPr>
            <p:nvPr/>
          </p:nvSpPr>
          <p:spPr bwMode="auto">
            <a:xfrm>
              <a:off x="1803" y="923"/>
              <a:ext cx="47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อัมบราฮัม</a:t>
              </a:r>
              <a:endParaRPr lang="en-US"/>
            </a:p>
          </p:txBody>
        </p:sp>
        <p:sp>
          <p:nvSpPr>
            <p:cNvPr id="143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14366" name="Rectangle 76"/>
            <p:cNvSpPr>
              <a:spLocks noChangeArrowheads="1"/>
            </p:cNvSpPr>
            <p:nvPr/>
          </p:nvSpPr>
          <p:spPr bwMode="auto">
            <a:xfrm>
              <a:off x="1940" y="1135"/>
              <a:ext cx="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43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14370" name="Rectangle 80"/>
            <p:cNvSpPr>
              <a:spLocks noChangeArrowheads="1"/>
            </p:cNvSpPr>
            <p:nvPr/>
          </p:nvSpPr>
          <p:spPr bwMode="auto">
            <a:xfrm>
              <a:off x="2008" y="1121"/>
              <a:ext cx="37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โยเซฟ</a:t>
              </a:r>
              <a:endParaRPr lang="en-US"/>
            </a:p>
          </p:txBody>
        </p:sp>
        <p:sp>
          <p:nvSpPr>
            <p:cNvPr id="143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43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14376" name="Rectangle 86"/>
            <p:cNvSpPr>
              <a:spLocks noChangeArrowheads="1"/>
            </p:cNvSpPr>
            <p:nvPr/>
          </p:nvSpPr>
          <p:spPr bwMode="auto">
            <a:xfrm>
              <a:off x="2220" y="1310"/>
              <a:ext cx="36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โมเสส</a:t>
              </a:r>
              <a:endParaRPr lang="en-US"/>
            </a:p>
          </p:txBody>
        </p:sp>
        <p:sp>
          <p:nvSpPr>
            <p:cNvPr id="143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143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14381" name="Rectangle 91"/>
            <p:cNvSpPr>
              <a:spLocks noChangeArrowheads="1"/>
            </p:cNvSpPr>
            <p:nvPr/>
          </p:nvSpPr>
          <p:spPr bwMode="auto">
            <a:xfrm>
              <a:off x="2370" y="1516"/>
              <a:ext cx="36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โยชูวา</a:t>
              </a:r>
              <a:endParaRPr lang="en-US"/>
            </a:p>
          </p:txBody>
        </p:sp>
        <p:sp>
          <p:nvSpPr>
            <p:cNvPr id="143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14384"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143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14386" name="Rectangle 96"/>
            <p:cNvSpPr>
              <a:spLocks noChangeArrowheads="1"/>
            </p:cNvSpPr>
            <p:nvPr/>
          </p:nvSpPr>
          <p:spPr bwMode="auto">
            <a:xfrm>
              <a:off x="2428" y="1706"/>
              <a:ext cx="56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อนาธิปไตย</a:t>
              </a:r>
              <a:endParaRPr lang="en-US"/>
            </a:p>
          </p:txBody>
        </p:sp>
        <p:sp>
          <p:nvSpPr>
            <p:cNvPr id="143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143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14391" name="Rectangle 101"/>
            <p:cNvSpPr>
              <a:spLocks noChangeArrowheads="1"/>
            </p:cNvSpPr>
            <p:nvPr/>
          </p:nvSpPr>
          <p:spPr bwMode="auto">
            <a:xfrm>
              <a:off x="2396" y="1920"/>
              <a:ext cx="9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สมบูรณาญาสิทธิราชย์</a:t>
              </a:r>
              <a:endParaRPr lang="en-US"/>
            </a:p>
          </p:txBody>
        </p:sp>
        <p:sp>
          <p:nvSpPr>
            <p:cNvPr id="143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43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43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14396" name="Rectangle 106"/>
            <p:cNvSpPr>
              <a:spLocks noChangeArrowheads="1"/>
            </p:cNvSpPr>
            <p:nvPr/>
          </p:nvSpPr>
          <p:spPr bwMode="auto">
            <a:xfrm>
              <a:off x="2796" y="2125"/>
              <a:ext cx="4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เป็นเชลย</a:t>
              </a:r>
              <a:endParaRPr lang="en-US"/>
            </a:p>
          </p:txBody>
        </p:sp>
        <p:sp>
          <p:nvSpPr>
            <p:cNvPr id="143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144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4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14402" name="Rectangle 112"/>
            <p:cNvSpPr>
              <a:spLocks noChangeArrowheads="1"/>
            </p:cNvSpPr>
            <p:nvPr/>
          </p:nvSpPr>
          <p:spPr bwMode="auto">
            <a:xfrm>
              <a:off x="2993" y="2344"/>
              <a:ext cx="47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ช่วงเงียบ</a:t>
              </a:r>
              <a:endParaRPr lang="en-US"/>
            </a:p>
          </p:txBody>
        </p:sp>
        <p:sp>
          <p:nvSpPr>
            <p:cNvPr id="144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144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4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14408" name="Group 118"/>
            <p:cNvGrpSpPr>
              <a:grpSpLocks/>
            </p:cNvGrpSpPr>
            <p:nvPr/>
          </p:nvGrpSpPr>
          <p:grpSpPr bwMode="auto">
            <a:xfrm>
              <a:off x="3171" y="2562"/>
              <a:ext cx="587" cy="283"/>
              <a:chOff x="3075" y="3101"/>
              <a:chExt cx="512" cy="241"/>
            </a:xfrm>
          </p:grpSpPr>
          <p:sp>
            <p:nvSpPr>
              <p:cNvPr id="14411" name="Rectangle 119"/>
              <p:cNvSpPr>
                <a:spLocks noChangeArrowheads="1"/>
              </p:cNvSpPr>
              <p:nvPr/>
            </p:nvSpPr>
            <p:spPr bwMode="auto">
              <a:xfrm>
                <a:off x="3075" y="3113"/>
                <a:ext cx="16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4412" name="Rectangle 120"/>
              <p:cNvSpPr>
                <a:spLocks noChangeArrowheads="1"/>
              </p:cNvSpPr>
              <p:nvPr/>
            </p:nvSpPr>
            <p:spPr bwMode="auto">
              <a:xfrm>
                <a:off x="3136" y="3101"/>
                <a:ext cx="45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th-TH" sz="2900" b="1">
                    <a:solidFill>
                      <a:schemeClr val="accent1"/>
                    </a:solidFill>
                    <a:latin typeface="Helvetica" charset="0"/>
                  </a:rPr>
                  <a:t>พระเยซู</a:t>
                </a:r>
                <a:endParaRPr lang="en-US"/>
              </a:p>
            </p:txBody>
          </p:sp>
        </p:grpSp>
        <p:sp>
          <p:nvSpPr>
            <p:cNvPr id="144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400" b="1" smtClean="0">
                <a:solidFill>
                  <a:schemeClr val="tx1"/>
                </a:solidFill>
                <a:latin typeface="Comic Sans MS" charset="0"/>
              </a:rPr>
              <a:t>ผู้วินิจฉัย</a:t>
            </a:r>
            <a:r>
              <a:rPr lang="en-US" sz="1400" b="1" smtClean="0">
                <a:solidFill>
                  <a:schemeClr val="tx1"/>
                </a:solidFill>
                <a:latin typeface="Comic Sans MS" charset="0"/>
              </a:rPr>
              <a:t> &amp; </a:t>
            </a:r>
            <a:r>
              <a:rPr lang="th-TH" sz="1400" b="1" smtClean="0">
                <a:solidFill>
                  <a:schemeClr val="tx1"/>
                </a:solidFill>
                <a:latin typeface="Comic Sans MS" charset="0"/>
              </a:rPr>
              <a:t>นางรูธ</a:t>
            </a:r>
            <a:endParaRPr lang="en-US" sz="1400" b="1" smtClean="0">
              <a:solidFill>
                <a:schemeClr val="tx1"/>
              </a:solidFill>
              <a:latin typeface="Comic Sans MS" charset="0"/>
            </a:endParaRPr>
          </a:p>
        </p:txBody>
      </p:sp>
      <p:grpSp>
        <p:nvGrpSpPr>
          <p:cNvPr id="14340"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347"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14342"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4343" name="Group 78"/>
          <p:cNvGrpSpPr>
            <a:grpSpLocks/>
          </p:cNvGrpSpPr>
          <p:nvPr/>
        </p:nvGrpSpPr>
        <p:grpSpPr bwMode="auto">
          <a:xfrm>
            <a:off x="471488" y="276225"/>
            <a:ext cx="854075" cy="1720850"/>
            <a:chOff x="519113" y="312738"/>
            <a:chExt cx="854075" cy="1910769"/>
          </a:xfrm>
        </p:grpSpPr>
        <p:sp>
          <p:nvSpPr>
            <p:cNvPr id="80" name="Rectangle 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62"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6486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rPr>
              <a:t>7</a:t>
            </a:r>
          </a:p>
        </p:txBody>
      </p:sp>
      <p:sp>
        <p:nvSpPr>
          <p:cNvPr id="16486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43365"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64871"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43367"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143368"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164876"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3370" name="Rectangle 13"/>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43371" name="Rectangle 14"/>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43372" name="Rectangle 15"/>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43373" name="Rectangle 16"/>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43374"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43375"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3376"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7"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9"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80"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381"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164913" name="Rectangle 49"/>
          <p:cNvSpPr>
            <a:spLocks noChangeArrowheads="1"/>
          </p:cNvSpPr>
          <p:nvPr/>
        </p:nvSpPr>
        <p:spPr bwMode="auto">
          <a:xfrm>
            <a:off x="8120063" y="6540500"/>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68</a:t>
            </a:r>
          </a:p>
        </p:txBody>
      </p:sp>
      <p:sp>
        <p:nvSpPr>
          <p:cNvPr id="164914"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29:10; Ezra 3:8; Neh. 2:5-6</a:t>
            </a:r>
          </a:p>
        </p:txBody>
      </p:sp>
      <p:sp>
        <p:nvSpPr>
          <p:cNvPr id="14338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43385" name="Rectangle 52"/>
          <p:cNvSpPr>
            <a:spLocks noGrp="1" noChangeArrowheads="1"/>
          </p:cNvSpPr>
          <p:nvPr>
            <p:ph type="title" idx="4294967295"/>
          </p:nvPr>
        </p:nvSpPr>
        <p:spPr bwMode="auto">
          <a:xfrm>
            <a:off x="4191000" y="6553200"/>
            <a:ext cx="99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1">
                <a:solidFill>
                  <a:srgbClr val="800000"/>
                </a:solidFill>
                <a:effectLst/>
                <a:latin typeface="Comic Sans MS" charset="0"/>
                <a:ea typeface="ＭＳ Ｐゴシック" charset="0"/>
                <a:cs typeface="ＭＳ Ｐゴシック" charset="0"/>
              </a:rPr>
              <a:t>Z-E-N</a:t>
            </a:r>
            <a:endParaRPr lang="en-US" sz="1000">
              <a:solidFill>
                <a:srgbClr val="800000"/>
              </a:solidFill>
              <a:effectLst/>
              <a:latin typeface="Times" charset="0"/>
              <a:ea typeface="ＭＳ Ｐゴシック" charset="0"/>
              <a:cs typeface="ＭＳ Ｐゴシック" charset="0"/>
            </a:endParaRPr>
          </a:p>
        </p:txBody>
      </p:sp>
      <p:grpSp>
        <p:nvGrpSpPr>
          <p:cNvPr id="143386" name="Group 113"/>
          <p:cNvGrpSpPr>
            <a:grpSpLocks/>
          </p:cNvGrpSpPr>
          <p:nvPr/>
        </p:nvGrpSpPr>
        <p:grpSpPr bwMode="auto">
          <a:xfrm>
            <a:off x="7978775" y="3435350"/>
            <a:ext cx="1160463" cy="1098550"/>
            <a:chOff x="3566" y="2589"/>
            <a:chExt cx="731" cy="692"/>
          </a:xfrm>
        </p:grpSpPr>
        <p:sp>
          <p:nvSpPr>
            <p:cNvPr id="143410"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11"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12"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3413"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3414"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5"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6" name="Rectangle 120"/>
            <p:cNvSpPr>
              <a:spLocks noChangeArrowheads="1"/>
            </p:cNvSpPr>
            <p:nvPr/>
          </p:nvSpPr>
          <p:spPr bwMode="auto">
            <a:xfrm>
              <a:off x="3632" y="2589"/>
              <a:ext cx="39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chemeClr val="bg2"/>
                  </a:solidFill>
                  <a:latin typeface="Times" charset="0"/>
                </a:rPr>
                <a:t>เป็นเชลย</a:t>
              </a:r>
              <a:endParaRPr lang="en-US" sz="900" b="1">
                <a:solidFill>
                  <a:schemeClr val="bg2"/>
                </a:solidFill>
                <a:latin typeface="Times" charset="0"/>
              </a:endParaRPr>
            </a:p>
          </p:txBody>
        </p:sp>
        <p:sp>
          <p:nvSpPr>
            <p:cNvPr id="143417"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8"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19"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43420"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43421"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43422"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3423"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3424"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43387"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388"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h-TH"/>
          </a:p>
        </p:txBody>
      </p:sp>
      <p:sp>
        <p:nvSpPr>
          <p:cNvPr id="71"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3390"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43391"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43392"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43393"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43394"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3366FF"/>
                </a:solidFill>
                <a:latin typeface="Times" charset="0"/>
              </a:rPr>
              <a:t>Z - E - N</a:t>
            </a:r>
          </a:p>
        </p:txBody>
      </p:sp>
      <p:sp>
        <p:nvSpPr>
          <p:cNvPr id="143395"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3396"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97"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98"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99"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 name="Rectangle 26"/>
          <p:cNvSpPr>
            <a:spLocks noChangeArrowheads="1"/>
          </p:cNvSpPr>
          <p:nvPr/>
        </p:nvSpPr>
        <p:spPr bwMode="auto">
          <a:xfrm>
            <a:off x="2581275" y="498475"/>
            <a:ext cx="26892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เศรุบบาเบล</a:t>
            </a:r>
            <a:endParaRPr lang="en-US" sz="3200" b="1" dirty="0">
              <a:solidFill>
                <a:srgbClr val="1CFF23"/>
              </a:solidFill>
              <a:latin typeface="Comic Sans MS" charset="0"/>
            </a:endParaRPr>
          </a:p>
        </p:txBody>
      </p:sp>
      <p:sp>
        <p:nvSpPr>
          <p:cNvPr id="83" name="Rectangle 23"/>
          <p:cNvSpPr>
            <a:spLocks noChangeArrowheads="1"/>
          </p:cNvSpPr>
          <p:nvPr/>
        </p:nvSpPr>
        <p:spPr bwMode="auto">
          <a:xfrm>
            <a:off x="1573213" y="1844675"/>
            <a:ext cx="2392362"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เอสรา</a:t>
            </a:r>
            <a:endParaRPr lang="en-US" sz="3200" b="1" dirty="0">
              <a:solidFill>
                <a:srgbClr val="1CFF23"/>
              </a:solidFill>
              <a:latin typeface="Comic Sans MS" charset="0"/>
            </a:endParaRPr>
          </a:p>
        </p:txBody>
      </p:sp>
      <p:sp>
        <p:nvSpPr>
          <p:cNvPr id="84" name="Rectangle 24"/>
          <p:cNvSpPr>
            <a:spLocks noChangeArrowheads="1"/>
          </p:cNvSpPr>
          <p:nvPr/>
        </p:nvSpPr>
        <p:spPr bwMode="auto">
          <a:xfrm>
            <a:off x="676275" y="3787775"/>
            <a:ext cx="245427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เนหะมีย์</a:t>
            </a:r>
            <a:endParaRPr lang="en-US" sz="3200" b="1" dirty="0">
              <a:solidFill>
                <a:srgbClr val="1CFF23"/>
              </a:solidFill>
              <a:latin typeface="Comic Sans MS" charset="0"/>
            </a:endParaRPr>
          </a:p>
        </p:txBody>
      </p:sp>
      <p:sp>
        <p:nvSpPr>
          <p:cNvPr id="85" name="Rectangle 23"/>
          <p:cNvSpPr>
            <a:spLocks noChangeArrowheads="1"/>
          </p:cNvSpPr>
          <p:nvPr/>
        </p:nvSpPr>
        <p:spPr bwMode="auto">
          <a:xfrm>
            <a:off x="1573213" y="1844675"/>
            <a:ext cx="5837237"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เอสรา</a:t>
            </a:r>
            <a:r>
              <a:rPr lang="en-US" sz="3200" b="1">
                <a:solidFill>
                  <a:srgbClr val="FFFF00"/>
                </a:solidFill>
                <a:latin typeface="Comic Sans MS" charset="0"/>
              </a:rPr>
              <a:t>…</a:t>
            </a:r>
            <a:r>
              <a:rPr lang="th-TH" sz="3200" b="1">
                <a:solidFill>
                  <a:srgbClr val="FFFF00"/>
                </a:solidFill>
                <a:latin typeface="Comic Sans MS" charset="0"/>
              </a:rPr>
              <a:t>กลับไปสอนพระบัญญัติของพระเจ้า</a:t>
            </a:r>
            <a:endParaRPr lang="en-US" sz="3200" b="1">
              <a:solidFill>
                <a:srgbClr val="FFFF00"/>
              </a:solidFill>
              <a:latin typeface="Comic Sans MS" charset="0"/>
            </a:endParaRPr>
          </a:p>
        </p:txBody>
      </p:sp>
      <p:sp>
        <p:nvSpPr>
          <p:cNvPr id="86" name="Rectangle 24"/>
          <p:cNvSpPr>
            <a:spLocks noChangeArrowheads="1"/>
          </p:cNvSpPr>
          <p:nvPr/>
        </p:nvSpPr>
        <p:spPr bwMode="auto">
          <a:xfrm>
            <a:off x="676275"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เนหะมีย์</a:t>
            </a:r>
            <a:r>
              <a:rPr lang="en-US" sz="3200" b="1">
                <a:solidFill>
                  <a:srgbClr val="FFFF00"/>
                </a:solidFill>
                <a:latin typeface="Comic Sans MS" charset="0"/>
              </a:rPr>
              <a:t>…</a:t>
            </a:r>
            <a:r>
              <a:rPr lang="th-TH" sz="3200" b="1">
                <a:solidFill>
                  <a:srgbClr val="FFFF00"/>
                </a:solidFill>
                <a:latin typeface="Comic Sans MS" charset="0"/>
              </a:rPr>
              <a:t>เดินทางกลับในฐานะผู้นำที่ยิ่งใหญ่คนหนึ่งในพระคัมภีร์เดิมและเป็นผู้สร้างกำแพงและประตูเมือง</a:t>
            </a:r>
            <a:endParaRPr lang="en-US" sz="3200" b="1">
              <a:solidFill>
                <a:srgbClr val="FFFF00"/>
              </a:solidFill>
              <a:latin typeface="Comic Sans MS" charset="0"/>
            </a:endParaRPr>
          </a:p>
        </p:txBody>
      </p:sp>
      <p:sp>
        <p:nvSpPr>
          <p:cNvPr id="87" name="Rectangle 26"/>
          <p:cNvSpPr>
            <a:spLocks noChangeArrowheads="1"/>
          </p:cNvSpPr>
          <p:nvPr/>
        </p:nvSpPr>
        <p:spPr bwMode="auto">
          <a:xfrm>
            <a:off x="2581275" y="498475"/>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33CCCC"/>
                </a:solidFill>
                <a:latin typeface="Comic Sans MS" charset="0"/>
              </a:rPr>
              <a:t>เศรุบบาเบล</a:t>
            </a:r>
            <a:r>
              <a:rPr lang="en-US" sz="3200" b="1" dirty="0">
                <a:solidFill>
                  <a:srgbClr val="FFFF00"/>
                </a:solidFill>
                <a:latin typeface="Comic Sans MS" charset="0"/>
              </a:rPr>
              <a:t>…</a:t>
            </a:r>
            <a:r>
              <a:rPr lang="th-TH" sz="3200" b="1" dirty="0">
                <a:solidFill>
                  <a:srgbClr val="FFFF00"/>
                </a:solidFill>
                <a:latin typeface="Comic Sans MS" charset="0"/>
              </a:rPr>
              <a:t>กลับไปเริ่มต้นสร้างพระวิหาร</a:t>
            </a:r>
            <a:endParaRPr lang="en-US" sz="3200" b="1" dirty="0">
              <a:solidFill>
                <a:srgbClr val="FFFF00"/>
              </a:solidFill>
              <a:latin typeface="Comic Sans MS" charset="0"/>
            </a:endParaRPr>
          </a:p>
        </p:txBody>
      </p:sp>
      <p:grpSp>
        <p:nvGrpSpPr>
          <p:cNvPr id="3" name="Group 45"/>
          <p:cNvGrpSpPr>
            <a:grpSpLocks/>
          </p:cNvGrpSpPr>
          <p:nvPr/>
        </p:nvGrpSpPr>
        <p:grpSpPr bwMode="auto">
          <a:xfrm>
            <a:off x="2774950" y="1435100"/>
            <a:ext cx="5265738" cy="4075113"/>
            <a:chOff x="1247" y="633"/>
            <a:chExt cx="3317" cy="2567"/>
          </a:xfrm>
        </p:grpSpPr>
        <p:sp>
          <p:nvSpPr>
            <p:cNvPr id="164910" name="AutoShape 46"/>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th-TH"/>
            </a:p>
          </p:txBody>
        </p:sp>
        <p:sp>
          <p:nvSpPr>
            <p:cNvPr id="164911" name="Text Box 47"/>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smtClean="0">
                  <a:solidFill>
                    <a:schemeClr val="tx2"/>
                  </a:solidFill>
                  <a:latin typeface="Comic Sans MS" charset="0"/>
                </a:rPr>
                <a:t>Z-E-N</a:t>
              </a:r>
              <a:endParaRPr lang="en-US" sz="4800" b="1" smtClean="0">
                <a:solidFill>
                  <a:schemeClr val="tx2"/>
                </a:solidFill>
                <a:latin typeface="Comic Sans MS" charset="0"/>
              </a:endParaRPr>
            </a:p>
          </p:txBody>
        </p:sp>
        <p:sp>
          <p:nvSpPr>
            <p:cNvPr id="164912" name="Text Box 48"/>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smtClean="0">
                  <a:solidFill>
                    <a:schemeClr val="tx2"/>
                  </a:solidFill>
                  <a:latin typeface="Comic Sans MS" charset="0"/>
                </a:rPr>
                <a:t>นักการทูตปุโรหิตทั้งสาม</a:t>
              </a:r>
              <a:endParaRPr lang="en-US" sz="3200" b="1" smtClean="0">
                <a:solidFill>
                  <a:schemeClr val="tx2"/>
                </a:solidFill>
                <a:latin typeface="Comic Sans MS" charset="0"/>
              </a:endParaRP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 calcmode="lin" valueType="num">
                                      <p:cBhvr>
                                        <p:cTn id="9" dur="500" fill="hold"/>
                                        <p:tgtEl>
                                          <p:spTgt spid="87"/>
                                        </p:tgtEl>
                                        <p:attrNameLst>
                                          <p:attrName>ppt_x</p:attrName>
                                        </p:attrNameLst>
                                      </p:cBhvr>
                                      <p:tavLst>
                                        <p:tav tm="0">
                                          <p:val>
                                            <p:fltVal val="0.5"/>
                                          </p:val>
                                        </p:tav>
                                        <p:tav tm="100000">
                                          <p:val>
                                            <p:strVal val="#ppt_x"/>
                                          </p:val>
                                        </p:tav>
                                      </p:tavLst>
                                    </p:anim>
                                    <p:anim calcmode="lin" valueType="num">
                                      <p:cBhvr>
                                        <p:cTn id="10" dur="500" fill="hold"/>
                                        <p:tgtEl>
                                          <p:spTgt spid="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500" fill="hold"/>
                                        <p:tgtEl>
                                          <p:spTgt spid="85"/>
                                        </p:tgtEl>
                                        <p:attrNameLst>
                                          <p:attrName>ppt_w</p:attrName>
                                        </p:attrNameLst>
                                      </p:cBhvr>
                                      <p:tavLst>
                                        <p:tav tm="0">
                                          <p:val>
                                            <p:fltVal val="0"/>
                                          </p:val>
                                        </p:tav>
                                        <p:tav tm="100000">
                                          <p:val>
                                            <p:strVal val="#ppt_w"/>
                                          </p:val>
                                        </p:tav>
                                      </p:tavLst>
                                    </p:anim>
                                    <p:anim calcmode="lin" valueType="num">
                                      <p:cBhvr>
                                        <p:cTn id="16" dur="500" fill="hold"/>
                                        <p:tgtEl>
                                          <p:spTgt spid="85"/>
                                        </p:tgtEl>
                                        <p:attrNameLst>
                                          <p:attrName>ppt_h</p:attrName>
                                        </p:attrNameLst>
                                      </p:cBhvr>
                                      <p:tavLst>
                                        <p:tav tm="0">
                                          <p:val>
                                            <p:fltVal val="0"/>
                                          </p:val>
                                        </p:tav>
                                        <p:tav tm="100000">
                                          <p:val>
                                            <p:strVal val="#ppt_h"/>
                                          </p:val>
                                        </p:tav>
                                      </p:tavLst>
                                    </p:anim>
                                    <p:anim calcmode="lin" valueType="num">
                                      <p:cBhvr>
                                        <p:cTn id="17" dur="500" fill="hold"/>
                                        <p:tgtEl>
                                          <p:spTgt spid="85"/>
                                        </p:tgtEl>
                                        <p:attrNameLst>
                                          <p:attrName>ppt_x</p:attrName>
                                        </p:attrNameLst>
                                      </p:cBhvr>
                                      <p:tavLst>
                                        <p:tav tm="0">
                                          <p:val>
                                            <p:fltVal val="0.5"/>
                                          </p:val>
                                        </p:tav>
                                        <p:tav tm="100000">
                                          <p:val>
                                            <p:strVal val="#ppt_x"/>
                                          </p:val>
                                        </p:tav>
                                      </p:tavLst>
                                    </p:anim>
                                    <p:anim calcmode="lin" valueType="num">
                                      <p:cBhvr>
                                        <p:cTn id="18" dur="500" fill="hold"/>
                                        <p:tgtEl>
                                          <p:spTgt spid="8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 calcmode="lin" valueType="num">
                                      <p:cBhvr>
                                        <p:cTn id="25" dur="500" fill="hold"/>
                                        <p:tgtEl>
                                          <p:spTgt spid="86"/>
                                        </p:tgtEl>
                                        <p:attrNameLst>
                                          <p:attrName>ppt_x</p:attrName>
                                        </p:attrNameLst>
                                      </p:cBhvr>
                                      <p:tavLst>
                                        <p:tav tm="0">
                                          <p:val>
                                            <p:fltVal val="0.5"/>
                                          </p:val>
                                        </p:tav>
                                        <p:tav tm="100000">
                                          <p:val>
                                            <p:strVal val="#ppt_x"/>
                                          </p:val>
                                        </p:tav>
                                      </p:tavLst>
                                    </p:anim>
                                    <p:anim calcmode="lin" valueType="num">
                                      <p:cBhvr>
                                        <p:cTn id="26" dur="500" fill="hold"/>
                                        <p:tgtEl>
                                          <p:spTgt spid="8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utoUpdateAnimBg="0"/>
      <p:bldP spid="86" grpId="0" autoUpdateAnimBg="0"/>
      <p:bldP spid="87"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05275" y="519113"/>
            <a:ext cx="3948113" cy="5789612"/>
            <a:chOff x="2586" y="327"/>
            <a:chExt cx="2487" cy="3647"/>
          </a:xfrm>
        </p:grpSpPr>
        <p:grpSp>
          <p:nvGrpSpPr>
            <p:cNvPr id="145528" name="Group 3"/>
            <p:cNvGrpSpPr>
              <a:grpSpLocks/>
            </p:cNvGrpSpPr>
            <p:nvPr/>
          </p:nvGrpSpPr>
          <p:grpSpPr bwMode="auto">
            <a:xfrm>
              <a:off x="2586" y="327"/>
              <a:ext cx="1242" cy="3647"/>
              <a:chOff x="2586" y="327"/>
              <a:chExt cx="1242" cy="3647"/>
            </a:xfrm>
          </p:grpSpPr>
          <p:sp>
            <p:nvSpPr>
              <p:cNvPr id="145584"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490"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145586"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587"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88"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89"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90"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1"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592" name="Freeform 12"/>
              <p:cNvSpPr>
                <a:spLocks/>
              </p:cNvSpPr>
              <p:nvPr/>
            </p:nvSpPr>
            <p:spPr bwMode="auto">
              <a:xfrm>
                <a:off x="3036" y="2223"/>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3"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94"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95"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th-TH"/>
              </a:p>
            </p:txBody>
          </p:sp>
          <p:sp>
            <p:nvSpPr>
              <p:cNvPr id="145596"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97"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98"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599"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600"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601"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602" name="Rectangle 22"/>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5603"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604"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605"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606"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7"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608" name="Freeform 28"/>
              <p:cNvSpPr>
                <a:spLocks/>
              </p:cNvSpPr>
              <p:nvPr/>
            </p:nvSpPr>
            <p:spPr bwMode="auto">
              <a:xfrm>
                <a:off x="3038" y="3621"/>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609"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610"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611"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th-TH"/>
              </a:p>
            </p:txBody>
          </p:sp>
          <p:sp>
            <p:nvSpPr>
              <p:cNvPr id="145612"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518"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14561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0" name="Rectangle 40"/>
              <p:cNvSpPr>
                <a:spLocks noChangeArrowheads="1"/>
              </p:cNvSpPr>
              <p:nvPr/>
            </p:nvSpPr>
            <p:spPr bwMode="auto">
              <a:xfrm>
                <a:off x="2637" y="538"/>
                <a:ext cx="4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ความบาปครั้งแรก</a:t>
                </a:r>
                <a:endParaRPr lang="en-US" sz="900">
                  <a:solidFill>
                    <a:srgbClr val="000000"/>
                  </a:solidFill>
                  <a:latin typeface="Helvetica" charset="0"/>
                </a:endParaRPr>
              </a:p>
            </p:txBody>
          </p:sp>
          <p:sp>
            <p:nvSpPr>
              <p:cNvPr id="145621" name="Rectangle 41"/>
              <p:cNvSpPr>
                <a:spLocks noChangeArrowheads="1"/>
              </p:cNvSpPr>
              <p:nvPr/>
            </p:nvSpPr>
            <p:spPr bwMode="auto">
              <a:xfrm>
                <a:off x="2586" y="634"/>
                <a:ext cx="53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ข่วงประเสริฐครั้งแรก</a:t>
                </a:r>
                <a:endParaRPr lang="en-US" sz="900">
                  <a:solidFill>
                    <a:srgbClr val="000000"/>
                  </a:solidFill>
                  <a:latin typeface="Helvetica" charset="0"/>
                </a:endParaRPr>
              </a:p>
            </p:txBody>
          </p:sp>
          <p:sp>
            <p:nvSpPr>
              <p:cNvPr id="145622" name="Rectangle 42"/>
              <p:cNvSpPr>
                <a:spLocks noChangeArrowheads="1"/>
              </p:cNvSpPr>
              <p:nvPr/>
            </p:nvSpPr>
            <p:spPr bwMode="auto">
              <a:xfrm>
                <a:off x="2695" y="738"/>
                <a:ext cx="39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ครอบครัวแรก</a:t>
                </a:r>
                <a:endParaRPr lang="en-US" sz="900">
                  <a:solidFill>
                    <a:srgbClr val="000000"/>
                  </a:solidFill>
                  <a:latin typeface="Helvetica" charset="0"/>
                </a:endParaRPr>
              </a:p>
            </p:txBody>
          </p:sp>
          <p:sp>
            <p:nvSpPr>
              <p:cNvPr id="145623" name="Rectangle 43"/>
              <p:cNvSpPr>
                <a:spLocks noChangeArrowheads="1"/>
              </p:cNvSpPr>
              <p:nvPr/>
            </p:nvSpPr>
            <p:spPr bwMode="auto">
              <a:xfrm>
                <a:off x="2690" y="842"/>
                <a:ext cx="3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มาตกรคนแรก</a:t>
                </a:r>
                <a:endParaRPr lang="en-US" sz="900">
                  <a:solidFill>
                    <a:srgbClr val="000000"/>
                  </a:solidFill>
                  <a:latin typeface="Helvetica" charset="0"/>
                </a:endParaRPr>
              </a:p>
            </p:txBody>
          </p:sp>
          <p:sp>
            <p:nvSpPr>
              <p:cNvPr id="145624" name="Rectangle 44"/>
              <p:cNvSpPr>
                <a:spLocks noChangeArrowheads="1"/>
              </p:cNvSpPr>
              <p:nvPr/>
            </p:nvSpPr>
            <p:spPr bwMode="auto">
              <a:xfrm>
                <a:off x="2627" y="938"/>
                <a:ext cx="32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น้ำท่วม</a:t>
                </a:r>
                <a:r>
                  <a:rPr lang="en-US" sz="900">
                    <a:solidFill>
                      <a:srgbClr val="000000"/>
                    </a:solidFill>
                    <a:latin typeface="Helvetica" charset="0"/>
                  </a:rPr>
                  <a:t>/</a:t>
                </a:r>
                <a:r>
                  <a:rPr lang="th-TH" sz="900">
                    <a:solidFill>
                      <a:srgbClr val="000000"/>
                    </a:solidFill>
                    <a:latin typeface="Helvetica" charset="0"/>
                  </a:rPr>
                  <a:t>รุ้ง</a:t>
                </a:r>
                <a:endParaRPr lang="en-US" sz="900">
                  <a:solidFill>
                    <a:srgbClr val="000000"/>
                  </a:solidFill>
                  <a:latin typeface="Helvetica" charset="0"/>
                </a:endParaRPr>
              </a:p>
            </p:txBody>
          </p:sp>
          <p:sp>
            <p:nvSpPr>
              <p:cNvPr id="145625" name="Rectangle 45"/>
              <p:cNvSpPr>
                <a:spLocks noChangeArrowheads="1"/>
              </p:cNvSpPr>
              <p:nvPr/>
            </p:nvSpPr>
            <p:spPr bwMode="auto">
              <a:xfrm>
                <a:off x="2781" y="1042"/>
                <a:ext cx="26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หอคอย</a:t>
                </a:r>
                <a:endParaRPr lang="en-US" sz="900">
                  <a:solidFill>
                    <a:srgbClr val="000000"/>
                  </a:solidFill>
                  <a:latin typeface="Helvetica" charset="0"/>
                </a:endParaRPr>
              </a:p>
            </p:txBody>
          </p:sp>
          <p:sp>
            <p:nvSpPr>
              <p:cNvPr id="145626" name="Rectangle 46"/>
              <p:cNvSpPr>
                <a:spLocks noChangeArrowheads="1"/>
              </p:cNvSpPr>
              <p:nvPr/>
            </p:nvSpPr>
            <p:spPr bwMode="auto">
              <a:xfrm>
                <a:off x="2607" y="344"/>
                <a:ext cx="36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การทรงสร้าง</a:t>
                </a:r>
                <a:endParaRPr lang="en-US" sz="900">
                  <a:solidFill>
                    <a:srgbClr val="000000"/>
                  </a:solidFill>
                  <a:latin typeface="Chicago" charset="0"/>
                </a:endParaRPr>
              </a:p>
            </p:txBody>
          </p:sp>
          <p:sp>
            <p:nvSpPr>
              <p:cNvPr id="145627" name="Rectangle 47"/>
              <p:cNvSpPr>
                <a:spLocks noChangeArrowheads="1"/>
              </p:cNvSpPr>
              <p:nvPr/>
            </p:nvSpPr>
            <p:spPr bwMode="auto">
              <a:xfrm>
                <a:off x="2602" y="458"/>
                <a:ext cx="32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มนุษย์คู่แรก</a:t>
                </a:r>
                <a:endParaRPr lang="en-US" sz="800">
                  <a:solidFill>
                    <a:srgbClr val="000000"/>
                  </a:solidFill>
                  <a:latin typeface="Helvetica" charset="0"/>
                </a:endParaRPr>
              </a:p>
            </p:txBody>
          </p:sp>
          <p:sp>
            <p:nvSpPr>
              <p:cNvPr id="14562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2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631" name="Rectangle 51"/>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45632" name="Rectangle 52"/>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45633" name="Rectangle 53"/>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5634" name="Rectangle 54"/>
              <p:cNvSpPr>
                <a:spLocks noChangeArrowheads="1"/>
              </p:cNvSpPr>
              <p:nvPr/>
            </p:nvSpPr>
            <p:spPr bwMode="auto">
              <a:xfrm>
                <a:off x="2742" y="1414"/>
                <a:ext cx="3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การทรงเรียก</a:t>
                </a:r>
                <a:endParaRPr lang="en-US" sz="900">
                  <a:solidFill>
                    <a:srgbClr val="000000"/>
                  </a:solidFill>
                  <a:latin typeface="Helvetica" charset="0"/>
                </a:endParaRPr>
              </a:p>
            </p:txBody>
          </p:sp>
          <p:sp>
            <p:nvSpPr>
              <p:cNvPr id="145635" name="Rectangle 55"/>
              <p:cNvSpPr>
                <a:spLocks noChangeArrowheads="1"/>
              </p:cNvSpPr>
              <p:nvPr/>
            </p:nvSpPr>
            <p:spPr bwMode="auto">
              <a:xfrm>
                <a:off x="2634" y="1274"/>
                <a:ext cx="28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อับราฮัม</a:t>
                </a:r>
                <a:endParaRPr lang="en-US" sz="900">
                  <a:solidFill>
                    <a:srgbClr val="000000"/>
                  </a:solidFill>
                  <a:latin typeface="Chicago" charset="0"/>
                </a:endParaRPr>
              </a:p>
            </p:txBody>
          </p:sp>
          <p:sp>
            <p:nvSpPr>
              <p:cNvPr id="145636" name="Rectangle 56"/>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4563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39" name="Rectangle 59"/>
              <p:cNvSpPr>
                <a:spLocks noChangeArrowheads="1"/>
              </p:cNvSpPr>
              <p:nvPr/>
            </p:nvSpPr>
            <p:spPr bwMode="auto">
              <a:xfrm>
                <a:off x="2694" y="2152"/>
                <a:ext cx="2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โยเซฟ</a:t>
                </a:r>
                <a:endParaRPr lang="en-US" sz="900">
                  <a:solidFill>
                    <a:srgbClr val="000000"/>
                  </a:solidFill>
                  <a:latin typeface="Chicago" charset="0"/>
                </a:endParaRPr>
              </a:p>
            </p:txBody>
          </p:sp>
          <p:sp>
            <p:nvSpPr>
              <p:cNvPr id="145640" name="Rectangle 60"/>
              <p:cNvSpPr>
                <a:spLocks noChangeArrowheads="1"/>
              </p:cNvSpPr>
              <p:nvPr/>
            </p:nvSpPr>
            <p:spPr bwMode="auto">
              <a:xfrm>
                <a:off x="2724" y="2301"/>
                <a:ext cx="41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th-TH" sz="900">
                    <a:solidFill>
                      <a:srgbClr val="000000"/>
                    </a:solidFill>
                    <a:latin typeface="Helvetica" charset="0"/>
                  </a:rPr>
                  <a:t>การเป็นทาส</a:t>
                </a:r>
                <a:endParaRPr lang="en-US" sz="900">
                  <a:solidFill>
                    <a:srgbClr val="000000"/>
                  </a:solidFill>
                  <a:latin typeface="Helvetica" charset="0"/>
                </a:endParaRPr>
              </a:p>
            </p:txBody>
          </p:sp>
          <p:sp>
            <p:nvSpPr>
              <p:cNvPr id="145641" name="Rectangle 61"/>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4564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4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0" name="Rectangle 70"/>
              <p:cNvSpPr>
                <a:spLocks noChangeArrowheads="1"/>
              </p:cNvSpPr>
              <p:nvPr/>
            </p:nvSpPr>
            <p:spPr bwMode="auto">
              <a:xfrm>
                <a:off x="2708" y="2674"/>
                <a:ext cx="23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โมเสส</a:t>
                </a:r>
                <a:endParaRPr lang="en-US" sz="900">
                  <a:solidFill>
                    <a:srgbClr val="000000"/>
                  </a:solidFill>
                  <a:latin typeface="Chicago" charset="0"/>
                </a:endParaRPr>
              </a:p>
            </p:txBody>
          </p:sp>
          <p:sp>
            <p:nvSpPr>
              <p:cNvPr id="145651"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ซีนาย</a:t>
                </a:r>
                <a:endParaRPr lang="en-US" sz="900">
                  <a:solidFill>
                    <a:srgbClr val="000000"/>
                  </a:solidFill>
                  <a:latin typeface="Helvetica" charset="0"/>
                </a:endParaRPr>
              </a:p>
            </p:txBody>
          </p:sp>
          <p:sp>
            <p:nvSpPr>
              <p:cNvPr id="145652" name="Rectangle 72"/>
              <p:cNvSpPr>
                <a:spLocks noChangeArrowheads="1"/>
              </p:cNvSpPr>
              <p:nvPr/>
            </p:nvSpPr>
            <p:spPr bwMode="auto">
              <a:xfrm>
                <a:off x="2751" y="3050"/>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45653" name="Rectangle 73"/>
              <p:cNvSpPr>
                <a:spLocks noChangeArrowheads="1"/>
              </p:cNvSpPr>
              <p:nvPr/>
            </p:nvSpPr>
            <p:spPr bwMode="auto">
              <a:xfrm>
                <a:off x="2648" y="3158"/>
                <a:ext cx="38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คาเดชบารเนีย</a:t>
                </a:r>
                <a:endParaRPr lang="en-US" sz="900">
                  <a:solidFill>
                    <a:srgbClr val="000000"/>
                  </a:solidFill>
                  <a:latin typeface="Helvetica" charset="0"/>
                </a:endParaRPr>
              </a:p>
            </p:txBody>
          </p:sp>
          <p:sp>
            <p:nvSpPr>
              <p:cNvPr id="145654" name="Rectangle 74"/>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5655" name="Rectangle 75"/>
              <p:cNvSpPr>
                <a:spLocks noChangeArrowheads="1"/>
              </p:cNvSpPr>
              <p:nvPr/>
            </p:nvSpPr>
            <p:spPr bwMode="auto">
              <a:xfrm>
                <a:off x="2724" y="3382"/>
                <a:ext cx="40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คำเทศนาทั้งห้า</a:t>
                </a:r>
                <a:endParaRPr lang="en-US" sz="900">
                  <a:solidFill>
                    <a:srgbClr val="000000"/>
                  </a:solidFill>
                  <a:latin typeface="Helvetica" charset="0"/>
                </a:endParaRPr>
              </a:p>
            </p:txBody>
          </p:sp>
          <p:sp>
            <p:nvSpPr>
              <p:cNvPr id="14565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7" name="Rectangle 77"/>
              <p:cNvSpPr>
                <a:spLocks noChangeArrowheads="1"/>
              </p:cNvSpPr>
              <p:nvPr/>
            </p:nvSpPr>
            <p:spPr bwMode="auto">
              <a:xfrm>
                <a:off x="2779" y="2826"/>
                <a:ext cx="24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อพยพ</a:t>
                </a:r>
                <a:endParaRPr lang="en-US" sz="900">
                  <a:solidFill>
                    <a:srgbClr val="000000"/>
                  </a:solidFill>
                  <a:latin typeface="Helvetica" charset="0"/>
                </a:endParaRPr>
              </a:p>
            </p:txBody>
          </p:sp>
          <p:sp>
            <p:nvSpPr>
              <p:cNvPr id="14565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5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61" name="Rectangle 81"/>
              <p:cNvSpPr>
                <a:spLocks noChangeArrowheads="1"/>
              </p:cNvSpPr>
              <p:nvPr/>
            </p:nvSpPr>
            <p:spPr bwMode="auto">
              <a:xfrm>
                <a:off x="2697" y="3550"/>
                <a:ext cx="2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โยชูวา</a:t>
                </a:r>
                <a:endParaRPr lang="en-US" sz="900">
                  <a:solidFill>
                    <a:srgbClr val="000000"/>
                  </a:solidFill>
                  <a:latin typeface="Chicago" charset="0"/>
                </a:endParaRPr>
              </a:p>
            </p:txBody>
          </p:sp>
          <p:sp>
            <p:nvSpPr>
              <p:cNvPr id="145662" name="Rectangle 82"/>
              <p:cNvSpPr>
                <a:spLocks noChangeArrowheads="1"/>
              </p:cNvSpPr>
              <p:nvPr/>
            </p:nvSpPr>
            <p:spPr bwMode="auto">
              <a:xfrm>
                <a:off x="2626" y="3686"/>
                <a:ext cx="49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เมืองเยรีโค</a:t>
                </a:r>
                <a:r>
                  <a:rPr lang="en-US" sz="900">
                    <a:solidFill>
                      <a:srgbClr val="000000"/>
                    </a:solidFill>
                    <a:latin typeface="Helvetica" charset="0"/>
                  </a:rPr>
                  <a:t>/</a:t>
                </a:r>
                <a:r>
                  <a:rPr lang="th-TH" sz="900">
                    <a:solidFill>
                      <a:srgbClr val="000000"/>
                    </a:solidFill>
                    <a:latin typeface="Helvetica" charset="0"/>
                  </a:rPr>
                  <a:t>เมืองอัย</a:t>
                </a:r>
                <a:endParaRPr lang="en-US" sz="900">
                  <a:solidFill>
                    <a:srgbClr val="000000"/>
                  </a:solidFill>
                  <a:latin typeface="Helvetica" charset="0"/>
                </a:endParaRPr>
              </a:p>
            </p:txBody>
          </p:sp>
          <p:sp>
            <p:nvSpPr>
              <p:cNvPr id="145663" name="Rectangle 83"/>
              <p:cNvSpPr>
                <a:spLocks noChangeArrowheads="1"/>
              </p:cNvSpPr>
              <p:nvPr/>
            </p:nvSpPr>
            <p:spPr bwMode="auto">
              <a:xfrm>
                <a:off x="2630" y="3806"/>
                <a:ext cx="5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การแบ่งแยกดินแดน</a:t>
                </a:r>
                <a:endParaRPr lang="en-US" sz="900">
                  <a:solidFill>
                    <a:srgbClr val="000000"/>
                  </a:solidFill>
                  <a:latin typeface="Helvetica" charset="0"/>
                </a:endParaRPr>
              </a:p>
            </p:txBody>
          </p:sp>
        </p:grpSp>
        <p:grpSp>
          <p:nvGrpSpPr>
            <p:cNvPr id="145529" name="Group 84"/>
            <p:cNvGrpSpPr>
              <a:grpSpLocks/>
            </p:cNvGrpSpPr>
            <p:nvPr/>
          </p:nvGrpSpPr>
          <p:grpSpPr bwMode="auto">
            <a:xfrm>
              <a:off x="4072" y="352"/>
              <a:ext cx="1001" cy="2370"/>
              <a:chOff x="4072" y="352"/>
              <a:chExt cx="1001" cy="2370"/>
            </a:xfrm>
          </p:grpSpPr>
          <p:sp>
            <p:nvSpPr>
              <p:cNvPr id="145530"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1"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2"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3"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34"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5"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36" name="Rectangle 91"/>
              <p:cNvSpPr>
                <a:spLocks noChangeArrowheads="1"/>
              </p:cNvSpPr>
              <p:nvPr/>
            </p:nvSpPr>
            <p:spPr bwMode="auto">
              <a:xfrm>
                <a:off x="4328" y="618"/>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5537"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8"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39"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40" name="AutoShape 95"/>
              <p:cNvSpPr>
                <a:spLocks noChangeArrowheads="1"/>
              </p:cNvSpPr>
              <p:nvPr/>
            </p:nvSpPr>
            <p:spPr bwMode="auto">
              <a:xfrm>
                <a:off x="4165" y="402"/>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541"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42"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43"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544"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45"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451"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145547"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8"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9" name="Rectangle 104"/>
              <p:cNvSpPr>
                <a:spLocks noChangeArrowheads="1"/>
              </p:cNvSpPr>
              <p:nvPr/>
            </p:nvSpPr>
            <p:spPr bwMode="auto">
              <a:xfrm>
                <a:off x="4312" y="586"/>
                <a:ext cx="247"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5550" name="Rectangle 105"/>
              <p:cNvSpPr>
                <a:spLocks noChangeArrowheads="1"/>
              </p:cNvSpPr>
              <p:nvPr/>
            </p:nvSpPr>
            <p:spPr bwMode="auto">
              <a:xfrm>
                <a:off x="4248" y="480"/>
                <a:ext cx="31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a:solidFill>
                      <a:srgbClr val="000000"/>
                    </a:solidFill>
                    <a:latin typeface="Helvetica" charset="0"/>
                  </a:rPr>
                  <a:t>ผู้วินิจฉัย</a:t>
                </a:r>
                <a:endParaRPr lang="en-US" sz="1000">
                  <a:solidFill>
                    <a:srgbClr val="000000"/>
                  </a:solidFill>
                  <a:latin typeface="Helvetica" charset="0"/>
                </a:endParaRPr>
              </a:p>
            </p:txBody>
          </p:sp>
          <p:sp>
            <p:nvSpPr>
              <p:cNvPr id="145551" name="Rectangle 106"/>
              <p:cNvSpPr>
                <a:spLocks noChangeArrowheads="1"/>
              </p:cNvSpPr>
              <p:nvPr/>
            </p:nvSpPr>
            <p:spPr bwMode="auto">
              <a:xfrm>
                <a:off x="4141" y="352"/>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อนาธิปไตย</a:t>
                </a:r>
                <a:endParaRPr lang="en-US" sz="900">
                  <a:solidFill>
                    <a:srgbClr val="000000"/>
                  </a:solidFill>
                  <a:latin typeface="Chicago" charset="0"/>
                </a:endParaRPr>
              </a:p>
            </p:txBody>
          </p:sp>
          <p:sp>
            <p:nvSpPr>
              <p:cNvPr id="14555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 name="Rectangle 110"/>
              <p:cNvSpPr>
                <a:spLocks noChangeArrowheads="1"/>
              </p:cNvSpPr>
              <p:nvPr/>
            </p:nvSpPr>
            <p:spPr bwMode="auto">
              <a:xfrm>
                <a:off x="4191" y="1008"/>
                <a:ext cx="511"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a:t>
                </a:r>
                <a:r>
                  <a:rPr lang="th-TH" sz="900">
                    <a:solidFill>
                      <a:srgbClr val="000000"/>
                    </a:solidFill>
                    <a:effectLst>
                      <a:outerShdw blurRad="38100" dist="38100" dir="2700000" algn="tl">
                        <a:srgbClr val="FFFFFF"/>
                      </a:outerShdw>
                    </a:effectLst>
                    <a:latin typeface="Helvetica" charset="0"/>
                  </a:rPr>
                  <a:t>แบ่งแยก</a:t>
                </a:r>
                <a:r>
                  <a:rPr lang="en-US" sz="900">
                    <a:solidFill>
                      <a:srgbClr val="000000"/>
                    </a:solidFill>
                    <a:effectLst>
                      <a:outerShdw blurRad="38100" dist="38100" dir="2700000" algn="tl">
                        <a:srgbClr val="FFFFFF"/>
                      </a:outerShdw>
                    </a:effectLst>
                    <a:latin typeface="Helvetica" charset="0"/>
                  </a:rPr>
                  <a:t> ••• </a:t>
                </a:r>
              </a:p>
            </p:txBody>
          </p:sp>
          <p:sp>
            <p:nvSpPr>
              <p:cNvPr id="145556" name="Rectangle 111"/>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a:solidFill>
                      <a:srgbClr val="000000"/>
                    </a:solidFill>
                    <a:latin typeface="Helvetica" charset="0"/>
                  </a:rPr>
                  <a:t>อิสราเอล</a:t>
                </a:r>
                <a:endParaRPr lang="en-US" sz="800">
                  <a:solidFill>
                    <a:srgbClr val="000000"/>
                  </a:solidFill>
                  <a:latin typeface="Helvetica" charset="0"/>
                </a:endParaRPr>
              </a:p>
            </p:txBody>
          </p:sp>
          <p:sp>
            <p:nvSpPr>
              <p:cNvPr id="145557"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5558" name="Rectangle 113"/>
              <p:cNvSpPr>
                <a:spLocks noChangeArrowheads="1"/>
              </p:cNvSpPr>
              <p:nvPr/>
            </p:nvSpPr>
            <p:spPr bwMode="auto">
              <a:xfrm>
                <a:off x="4156" y="1574"/>
                <a:ext cx="5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45559" name="Rectangle 114"/>
              <p:cNvSpPr>
                <a:spLocks noChangeArrowheads="1"/>
              </p:cNvSpPr>
              <p:nvPr/>
            </p:nvSpPr>
            <p:spPr bwMode="auto">
              <a:xfrm>
                <a:off x="4167" y="1694"/>
                <a:ext cx="54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5560" name="Rectangle 115"/>
              <p:cNvSpPr>
                <a:spLocks noChangeArrowheads="1"/>
              </p:cNvSpPr>
              <p:nvPr/>
            </p:nvSpPr>
            <p:spPr bwMode="auto">
              <a:xfrm>
                <a:off x="4119" y="1798"/>
                <a:ext cx="583"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อัสซีเรีย</a:t>
                </a:r>
                <a:r>
                  <a:rPr lang="en-US" sz="800">
                    <a:solidFill>
                      <a:srgbClr val="000000"/>
                    </a:solidFill>
                    <a:latin typeface="Helvetica" charset="0"/>
                  </a:rPr>
                  <a:t>          </a:t>
                </a:r>
                <a:r>
                  <a:rPr lang="th-TH" sz="800">
                    <a:solidFill>
                      <a:srgbClr val="000000"/>
                    </a:solidFill>
                    <a:latin typeface="Helvetica" charset="0"/>
                  </a:rPr>
                  <a:t>บาบิโลน</a:t>
                </a:r>
                <a:endParaRPr lang="en-US" sz="800">
                  <a:solidFill>
                    <a:srgbClr val="000000"/>
                  </a:solidFill>
                  <a:latin typeface="Helvetica" charset="0"/>
                </a:endParaRPr>
              </a:p>
            </p:txBody>
          </p:sp>
          <p:sp>
            <p:nvSpPr>
              <p:cNvPr id="145561"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2" name="Rectangle 117"/>
              <p:cNvSpPr>
                <a:spLocks noChangeArrowheads="1"/>
              </p:cNvSpPr>
              <p:nvPr/>
            </p:nvSpPr>
            <p:spPr bwMode="auto">
              <a:xfrm>
                <a:off x="4169" y="1134"/>
                <a:ext cx="49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เหนือ</a:t>
                </a:r>
                <a:r>
                  <a:rPr lang="en-US" sz="800">
                    <a:solidFill>
                      <a:srgbClr val="000000"/>
                    </a:solidFill>
                    <a:latin typeface="Helvetica" charset="0"/>
                  </a:rPr>
                  <a:t>             </a:t>
                </a:r>
                <a:r>
                  <a:rPr lang="th-TH" sz="800">
                    <a:solidFill>
                      <a:srgbClr val="000000"/>
                    </a:solidFill>
                    <a:latin typeface="Helvetica" charset="0"/>
                  </a:rPr>
                  <a:t>ใต้</a:t>
                </a:r>
                <a:endParaRPr lang="en-US" sz="800">
                  <a:solidFill>
                    <a:srgbClr val="000000"/>
                  </a:solidFill>
                  <a:latin typeface="Helvetica" charset="0"/>
                </a:endParaRPr>
              </a:p>
            </p:txBody>
          </p:sp>
          <p:sp>
            <p:nvSpPr>
              <p:cNvPr id="145563"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4"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0" name="Rectangle 120"/>
              <p:cNvSpPr>
                <a:spLocks noChangeArrowheads="1"/>
              </p:cNvSpPr>
              <p:nvPr/>
            </p:nvSpPr>
            <p:spPr bwMode="auto">
              <a:xfrm>
                <a:off x="4150" y="1454"/>
                <a:ext cx="565" cy="134"/>
              </a:xfrm>
              <a:prstGeom prst="rect">
                <a:avLst/>
              </a:prstGeom>
              <a:noFill/>
              <a:ln w="12700">
                <a:noFill/>
                <a:miter lim="800000"/>
                <a:headEnd/>
                <a:tailEnd/>
              </a:ln>
              <a:effectLst/>
            </p:spPr>
            <p:txBody>
              <a:bodyPr lIns="90487" tIns="44450" rIns="90487" bIns="44450">
                <a:spAutoFit/>
              </a:bodyPr>
              <a:lstStyle/>
              <a:p>
                <a:pPr>
                  <a:defRPr/>
                </a:pPr>
                <a:r>
                  <a:rPr lang="th-TH" sz="800">
                    <a:solidFill>
                      <a:srgbClr val="000000"/>
                    </a:solidFill>
                    <a:effectLst>
                      <a:outerShdw blurRad="38100" dist="38100" dir="2700000" algn="tl">
                        <a:srgbClr val="FFFFFF"/>
                      </a:outerShdw>
                    </a:effectLst>
                    <a:latin typeface="Helvetica" charset="0"/>
                  </a:rPr>
                  <a:t>     ผู้เผยพระวจนะ</a:t>
                </a:r>
                <a:endParaRPr lang="en-US" sz="800">
                  <a:solidFill>
                    <a:srgbClr val="000000"/>
                  </a:solidFill>
                  <a:effectLst>
                    <a:outerShdw blurRad="38100" dist="38100" dir="2700000" algn="tl">
                      <a:srgbClr val="FFFFFF"/>
                    </a:outerShdw>
                  </a:effectLst>
                  <a:latin typeface="Helvetica" charset="0"/>
                </a:endParaRPr>
              </a:p>
            </p:txBody>
          </p:sp>
          <p:sp>
            <p:nvSpPr>
              <p:cNvPr id="14556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7" name="Rectangle 122"/>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45568"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9"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0"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1" name="Rectangle 126"/>
              <p:cNvSpPr>
                <a:spLocks noChangeArrowheads="1"/>
              </p:cNvSpPr>
              <p:nvPr/>
            </p:nvSpPr>
            <p:spPr bwMode="auto">
              <a:xfrm>
                <a:off x="4119" y="796"/>
                <a:ext cx="55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สมบูรณาญาสิทธิราชย์</a:t>
                </a:r>
                <a:endParaRPr lang="en-US" sz="900">
                  <a:solidFill>
                    <a:srgbClr val="000000"/>
                  </a:solidFill>
                  <a:latin typeface="Chicago" charset="0"/>
                </a:endParaRPr>
              </a:p>
            </p:txBody>
          </p:sp>
          <p:sp>
            <p:nvSpPr>
              <p:cNvPr id="145572" name="Rectangle 127"/>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a:t>
                </a:r>
                <a:r>
                  <a:rPr lang="th-TH" sz="800">
                    <a:solidFill>
                      <a:srgbClr val="000000"/>
                    </a:solidFill>
                    <a:latin typeface="Helvetica" charset="0"/>
                  </a:rPr>
                  <a:t>ยูดาห์</a:t>
                </a:r>
                <a:endParaRPr lang="en-US" sz="800">
                  <a:solidFill>
                    <a:srgbClr val="000000"/>
                  </a:solidFill>
                  <a:latin typeface="Helvetica" charset="0"/>
                </a:endParaRPr>
              </a:p>
            </p:txBody>
          </p:sp>
          <p:sp>
            <p:nvSpPr>
              <p:cNvPr id="145573"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4"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5"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6" name="Rectangle 131"/>
              <p:cNvSpPr>
                <a:spLocks noChangeArrowheads="1"/>
              </p:cNvSpPr>
              <p:nvPr/>
            </p:nvSpPr>
            <p:spPr bwMode="auto">
              <a:xfrm>
                <a:off x="4241" y="2302"/>
                <a:ext cx="43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145577" name="Rectangle 132"/>
              <p:cNvSpPr>
                <a:spLocks noChangeArrowheads="1"/>
              </p:cNvSpPr>
              <p:nvPr/>
            </p:nvSpPr>
            <p:spPr bwMode="auto">
              <a:xfrm>
                <a:off x="4072"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100 </a:t>
                </a:r>
                <a:r>
                  <a:rPr lang="th-TH" sz="800">
                    <a:solidFill>
                      <a:srgbClr val="000000"/>
                    </a:solidFill>
                    <a:latin typeface="Helvetica" charset="0"/>
                  </a:rPr>
                  <a:t>ปี</a:t>
                </a:r>
                <a:r>
                  <a:rPr lang="en-US" sz="800">
                    <a:solidFill>
                      <a:srgbClr val="000000"/>
                    </a:solidFill>
                    <a:latin typeface="Helvetica" charset="0"/>
                  </a:rPr>
                  <a:t> / 50,000</a:t>
                </a:r>
              </a:p>
            </p:txBody>
          </p:sp>
          <p:sp>
            <p:nvSpPr>
              <p:cNvPr id="145578"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45579" name="Rectangle 134"/>
              <p:cNvSpPr>
                <a:spLocks noChangeArrowheads="1"/>
              </p:cNvSpPr>
              <p:nvPr/>
            </p:nvSpPr>
            <p:spPr bwMode="auto">
              <a:xfrm>
                <a:off x="4169" y="2030"/>
                <a:ext cx="50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45580" name="Rectangle 135"/>
              <p:cNvSpPr>
                <a:spLocks noChangeArrowheads="1"/>
              </p:cNvSpPr>
              <p:nvPr/>
            </p:nvSpPr>
            <p:spPr bwMode="auto">
              <a:xfrm>
                <a:off x="4214" y="2190"/>
                <a:ext cx="26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
            <p:nvSpPr>
              <p:cNvPr id="14558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71"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grpSp>
        <p:nvGrpSpPr>
          <p:cNvPr id="145411" name="Group 229"/>
          <p:cNvGrpSpPr>
            <a:grpSpLocks/>
          </p:cNvGrpSpPr>
          <p:nvPr/>
        </p:nvGrpSpPr>
        <p:grpSpPr bwMode="auto">
          <a:xfrm>
            <a:off x="5156200" y="1395413"/>
            <a:ext cx="2814638" cy="4303712"/>
            <a:chOff x="3248" y="879"/>
            <a:chExt cx="1773" cy="2711"/>
          </a:xfrm>
        </p:grpSpPr>
        <p:grpSp>
          <p:nvGrpSpPr>
            <p:cNvPr id="145488" name="Group 230"/>
            <p:cNvGrpSpPr>
              <a:grpSpLocks/>
            </p:cNvGrpSpPr>
            <p:nvPr/>
          </p:nvGrpSpPr>
          <p:grpSpPr bwMode="auto">
            <a:xfrm>
              <a:off x="3300" y="1430"/>
              <a:ext cx="230" cy="255"/>
              <a:chOff x="3300" y="1430"/>
              <a:chExt cx="230" cy="255"/>
            </a:xfrm>
          </p:grpSpPr>
          <p:grpSp>
            <p:nvGrpSpPr>
              <p:cNvPr id="145520" name="Group 231"/>
              <p:cNvGrpSpPr>
                <a:grpSpLocks/>
              </p:cNvGrpSpPr>
              <p:nvPr/>
            </p:nvGrpSpPr>
            <p:grpSpPr bwMode="auto">
              <a:xfrm>
                <a:off x="3300" y="1457"/>
                <a:ext cx="230" cy="184"/>
                <a:chOff x="3300" y="1457"/>
                <a:chExt cx="230" cy="184"/>
              </a:xfrm>
            </p:grpSpPr>
            <p:sp>
              <p:nvSpPr>
                <p:cNvPr id="387"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8"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0" name="Rectangle 239"/>
            <p:cNvSpPr>
              <a:spLocks noChangeArrowheads="1"/>
            </p:cNvSpPr>
            <p:nvPr/>
          </p:nvSpPr>
          <p:spPr bwMode="auto">
            <a:xfrm>
              <a:off x="3248" y="1419"/>
              <a:ext cx="321"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rgbClr val="FFFFFF"/>
                  </a:solidFill>
                  <a:effectLst>
                    <a:outerShdw blurRad="50800" dist="76200" dir="2700000" algn="tl" rotWithShape="0">
                      <a:srgbClr val="000000"/>
                    </a:outerShdw>
                  </a:effectLst>
                  <a:latin typeface="Kosher-Normal" charset="0"/>
                </a:rPr>
                <a:t>พอ</a:t>
              </a:r>
            </a:p>
          </p:txBody>
        </p:sp>
        <p:grpSp>
          <p:nvGrpSpPr>
            <p:cNvPr id="145490" name="Group 240"/>
            <p:cNvGrpSpPr>
              <a:grpSpLocks/>
            </p:cNvGrpSpPr>
            <p:nvPr/>
          </p:nvGrpSpPr>
          <p:grpSpPr bwMode="auto">
            <a:xfrm>
              <a:off x="3303" y="3335"/>
              <a:ext cx="230" cy="255"/>
              <a:chOff x="3303" y="3335"/>
              <a:chExt cx="230" cy="255"/>
            </a:xfrm>
          </p:grpSpPr>
          <p:grpSp>
            <p:nvGrpSpPr>
              <p:cNvPr id="145512" name="Group 241"/>
              <p:cNvGrpSpPr>
                <a:grpSpLocks/>
              </p:cNvGrpSpPr>
              <p:nvPr/>
            </p:nvGrpSpPr>
            <p:grpSpPr bwMode="auto">
              <a:xfrm>
                <a:off x="3303" y="3362"/>
                <a:ext cx="230" cy="184"/>
                <a:chOff x="3303" y="3362"/>
                <a:chExt cx="230" cy="184"/>
              </a:xfrm>
            </p:grpSpPr>
            <p:sp>
              <p:nvSpPr>
                <p:cNvPr id="379"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0"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74"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5"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6"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7"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8"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2" name="Rectangle 249"/>
            <p:cNvSpPr>
              <a:spLocks noChangeArrowheads="1"/>
            </p:cNvSpPr>
            <p:nvPr/>
          </p:nvSpPr>
          <p:spPr bwMode="auto">
            <a:xfrm>
              <a:off x="3260" y="3340"/>
              <a:ext cx="323"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effectLst>
                    <a:outerShdw blurRad="50800" dist="76200" dir="2700000" algn="tl" rotWithShape="0">
                      <a:srgbClr val="000000"/>
                    </a:outerShdw>
                  </a:effectLst>
                  <a:latin typeface="Kosher-Normal" charset="0"/>
                </a:rPr>
                <a:t>ผพ</a:t>
              </a:r>
            </a:p>
          </p:txBody>
        </p:sp>
        <p:grpSp>
          <p:nvGrpSpPr>
            <p:cNvPr id="145492" name="Group 250"/>
            <p:cNvGrpSpPr>
              <a:grpSpLocks/>
            </p:cNvGrpSpPr>
            <p:nvPr/>
          </p:nvGrpSpPr>
          <p:grpSpPr bwMode="auto">
            <a:xfrm>
              <a:off x="4791" y="879"/>
              <a:ext cx="230" cy="255"/>
              <a:chOff x="4791" y="879"/>
              <a:chExt cx="230" cy="255"/>
            </a:xfrm>
          </p:grpSpPr>
          <p:grpSp>
            <p:nvGrpSpPr>
              <p:cNvPr id="145504" name="Group 251"/>
              <p:cNvGrpSpPr>
                <a:grpSpLocks/>
              </p:cNvGrpSpPr>
              <p:nvPr/>
            </p:nvGrpSpPr>
            <p:grpSpPr bwMode="auto">
              <a:xfrm>
                <a:off x="4791" y="906"/>
                <a:ext cx="230" cy="184"/>
                <a:chOff x="4791" y="906"/>
                <a:chExt cx="230" cy="184"/>
              </a:xfrm>
            </p:grpSpPr>
            <p:sp>
              <p:nvSpPr>
                <p:cNvPr id="371"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2"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66"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7"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8"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9"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0"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4"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nvGrpSpPr>
            <p:cNvPr id="145494" name="Group 260"/>
            <p:cNvGrpSpPr>
              <a:grpSpLocks/>
            </p:cNvGrpSpPr>
            <p:nvPr/>
          </p:nvGrpSpPr>
          <p:grpSpPr bwMode="auto">
            <a:xfrm>
              <a:off x="4791" y="1391"/>
              <a:ext cx="230" cy="255"/>
              <a:chOff x="4791" y="1391"/>
              <a:chExt cx="230" cy="255"/>
            </a:xfrm>
          </p:grpSpPr>
          <p:grpSp>
            <p:nvGrpSpPr>
              <p:cNvPr id="145496" name="Group 261"/>
              <p:cNvGrpSpPr>
                <a:grpSpLocks/>
              </p:cNvGrpSpPr>
              <p:nvPr/>
            </p:nvGrpSpPr>
            <p:grpSpPr bwMode="auto">
              <a:xfrm>
                <a:off x="4791" y="1418"/>
                <a:ext cx="230" cy="184"/>
                <a:chOff x="4791" y="1418"/>
                <a:chExt cx="230" cy="184"/>
              </a:xfrm>
            </p:grpSpPr>
            <p:sp>
              <p:nvSpPr>
                <p:cNvPr id="363"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4"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8"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59"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0"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1"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2"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6"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145412"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pic>
        <p:nvPicPr>
          <p:cNvPr id="145413"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14"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5415"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6"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7"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8"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9"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20"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5423"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45424"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45425"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45426"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4 </a:t>
            </a:r>
            <a:r>
              <a:rPr lang="th-TH" b="1" smtClean="0">
                <a:solidFill>
                  <a:srgbClr val="EEFF4B"/>
                </a:solidFill>
                <a:latin typeface="Times" charset="0"/>
              </a:rPr>
              <a:t>คน</a:t>
            </a:r>
            <a:endParaRPr lang="en-US" b="1" smtClean="0">
              <a:solidFill>
                <a:srgbClr val="EEFF4B"/>
              </a:solidFill>
              <a:latin typeface="Times" charset="0"/>
            </a:endParaRPr>
          </a:p>
        </p:txBody>
      </p:sp>
      <p:sp>
        <p:nvSpPr>
          <p:cNvPr id="145428"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29"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80" name="Text Box 156"/>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smtClean="0">
                <a:solidFill>
                  <a:srgbClr val="EEFF4B"/>
                </a:solidFill>
                <a:latin typeface="Times" charset="0"/>
              </a:rPr>
              <a:t>C</a:t>
            </a:r>
          </a:p>
        </p:txBody>
      </p:sp>
      <p:sp>
        <p:nvSpPr>
          <p:cNvPr id="145431"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45433" name="Group 168"/>
          <p:cNvGrpSpPr>
            <a:grpSpLocks/>
          </p:cNvGrpSpPr>
          <p:nvPr/>
        </p:nvGrpSpPr>
        <p:grpSpPr bwMode="auto">
          <a:xfrm>
            <a:off x="6591300" y="4418013"/>
            <a:ext cx="952500" cy="527050"/>
            <a:chOff x="4152" y="2783"/>
            <a:chExt cx="600" cy="332"/>
          </a:xfrm>
        </p:grpSpPr>
        <p:sp>
          <p:nvSpPr>
            <p:cNvPr id="145485"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45486"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45487"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45436"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7"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8" name="Rectangle 191"/>
          <p:cNvSpPr>
            <a:spLocks noChangeArrowheads="1"/>
          </p:cNvSpPr>
          <p:nvPr/>
        </p:nvSpPr>
        <p:spPr bwMode="auto">
          <a:xfrm>
            <a:off x="6599238" y="4394200"/>
            <a:ext cx="460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ช่วงเงียบ</a:t>
            </a:r>
            <a:endParaRPr lang="en-US" sz="900" b="1">
              <a:solidFill>
                <a:srgbClr val="000000"/>
              </a:solidFill>
              <a:latin typeface="Chicago" charset="0"/>
            </a:endParaRPr>
          </a:p>
        </p:txBody>
      </p:sp>
      <p:sp>
        <p:nvSpPr>
          <p:cNvPr id="145439"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45440"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45441"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b="1">
                <a:solidFill>
                  <a:srgbClr val="000000"/>
                </a:solidFill>
                <a:latin typeface="Chicago" charset="0"/>
              </a:rPr>
              <a:t>พระเยซู</a:t>
            </a:r>
            <a:endParaRPr lang="en-US" sz="1200" b="1">
              <a:solidFill>
                <a:srgbClr val="000000"/>
              </a:solidFill>
              <a:latin typeface="Chicago" charset="0"/>
            </a:endParaRPr>
          </a:p>
        </p:txBody>
      </p:sp>
      <p:sp>
        <p:nvSpPr>
          <p:cNvPr id="145442"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3"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4"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5"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6"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7"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8"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9"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145451"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dirty="0">
                <a:solidFill>
                  <a:schemeClr val="tx1"/>
                </a:solidFill>
                <a:latin typeface="Comic Sans MS" charset="0"/>
              </a:rPr>
              <a:t>ปฐมกาล ถึง เอสเธอร์</a:t>
            </a:r>
            <a:endParaRPr lang="en-US" sz="1600" b="1" dirty="0">
              <a:solidFill>
                <a:schemeClr val="tx1"/>
              </a:solidFill>
              <a:latin typeface="Comic Sans MS" charset="0"/>
            </a:endParaRPr>
          </a:p>
        </p:txBody>
      </p:sp>
      <p:sp>
        <p:nvSpPr>
          <p:cNvPr id="145453"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sp>
        <p:nvSpPr>
          <p:cNvPr id="564448" name="Rectangle 224"/>
          <p:cNvSpPr>
            <a:spLocks noChangeArrowheads="1"/>
          </p:cNvSpPr>
          <p:nvPr/>
        </p:nvSpPr>
        <p:spPr bwMode="auto">
          <a:xfrm>
            <a:off x="8110538" y="6545263"/>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Comic Sans MS" charset="0"/>
              </a:rPr>
              <a:t>69</a:t>
            </a:r>
          </a:p>
        </p:txBody>
      </p:sp>
      <p:sp>
        <p:nvSpPr>
          <p:cNvPr id="145455" name="Text Box 280"/>
          <p:cNvSpPr txBox="1">
            <a:spLocks noChangeArrowheads="1"/>
          </p:cNvSpPr>
          <p:nvPr/>
        </p:nvSpPr>
        <p:spPr bwMode="auto">
          <a:xfrm>
            <a:off x="8589963" y="6467475"/>
            <a:ext cx="3143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grpSp>
        <p:nvGrpSpPr>
          <p:cNvPr id="145456"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26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smtClean="0">
                <a:solidFill>
                  <a:srgbClr val="EEFF4B"/>
                </a:solidFill>
                <a:latin typeface="Times New Roman" charset="0"/>
              </a:rPr>
              <a:t>ง</a:t>
            </a:r>
          </a:p>
        </p:txBody>
      </p:sp>
      <p:sp>
        <p:nvSpPr>
          <p:cNvPr id="268"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dirty="0" smtClean="0">
                <a:solidFill>
                  <a:srgbClr val="EEFF4B"/>
                </a:solidFill>
                <a:latin typeface="Times New Roman" charset="0"/>
              </a:rPr>
              <a:t>ย</a:t>
            </a:r>
          </a:p>
        </p:txBody>
      </p:sp>
      <p:sp>
        <p:nvSpPr>
          <p:cNvPr id="26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457200">
              <a:spcBef>
                <a:spcPts val="1750"/>
              </a:spcBef>
              <a:buSzPct val="100000"/>
              <a:defRPr/>
            </a:pPr>
            <a:r>
              <a:rPr lang="en-US" sz="2800" b="0" smtClean="0">
                <a:solidFill>
                  <a:srgbClr val="EEFF4B"/>
                </a:solidFill>
                <a:latin typeface="Times New Roman" charset="0"/>
              </a:rPr>
              <a:t>3 </a:t>
            </a:r>
            <a:r>
              <a:rPr lang="hi-in" sz="2800" b="0" smtClean="0">
                <a:solidFill>
                  <a:srgbClr val="EEFF4B"/>
                </a:solidFill>
                <a:latin typeface="Times New Roman" charset="0"/>
              </a:rPr>
              <a:t>ชุมชน</a:t>
            </a:r>
          </a:p>
        </p:txBody>
      </p:sp>
      <p:sp>
        <p:nvSpPr>
          <p:cNvPr id="389"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390" name="Rectangle 135"/>
          <p:cNvSpPr>
            <a:spLocks noChangeArrowheads="1"/>
          </p:cNvSpPr>
          <p:nvPr/>
        </p:nvSpPr>
        <p:spPr bwMode="auto">
          <a:xfrm>
            <a:off x="725488" y="3506788"/>
            <a:ext cx="3463925"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effectLst>
                  <a:outerShdw blurRad="50800" dist="63500" dir="2700000" algn="tl" rotWithShape="0">
                    <a:srgbClr val="000000"/>
                  </a:outerShdw>
                </a:effectLst>
                <a:latin typeface="Times New Roman" charset="0"/>
              </a:rPr>
              <a:t>7 = 4 + 3 </a:t>
            </a:r>
          </a:p>
        </p:txBody>
      </p:sp>
      <p:sp>
        <p:nvSpPr>
          <p:cNvPr id="348" name="AutoShape 267"/>
          <p:cNvSpPr>
            <a:spLocks noChangeArrowheads="1"/>
          </p:cNvSpPr>
          <p:nvPr/>
        </p:nvSpPr>
        <p:spPr bwMode="auto">
          <a:xfrm rot="21573558">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5464" name="Rectangle 134"/>
          <p:cNvSpPr>
            <a:spLocks noChangeArrowheads="1"/>
          </p:cNvSpPr>
          <p:nvPr/>
        </p:nvSpPr>
        <p:spPr bwMode="auto">
          <a:xfrm>
            <a:off x="8153400" y="3287713"/>
            <a:ext cx="6223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45465" name="Rectangle 133"/>
          <p:cNvSpPr>
            <a:spLocks noChangeArrowheads="1"/>
          </p:cNvSpPr>
          <p:nvPr/>
        </p:nvSpPr>
        <p:spPr bwMode="auto">
          <a:xfrm>
            <a:off x="8083550" y="4059238"/>
            <a:ext cx="831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spAutoFit/>
          </a:bodyPr>
          <a:lstStyle/>
          <a:p>
            <a:pPr algn="ctr"/>
            <a:r>
              <a:rPr lang="en-US" sz="1000">
                <a:solidFill>
                  <a:srgbClr val="000000"/>
                </a:solidFill>
                <a:latin typeface="Helvetica" charset="0"/>
              </a:rPr>
              <a:t>Z - E - N</a:t>
            </a:r>
          </a:p>
        </p:txBody>
      </p:sp>
      <p:grpSp>
        <p:nvGrpSpPr>
          <p:cNvPr id="145466" name="Group 113"/>
          <p:cNvGrpSpPr>
            <a:grpSpLocks/>
          </p:cNvGrpSpPr>
          <p:nvPr/>
        </p:nvGrpSpPr>
        <p:grpSpPr bwMode="auto">
          <a:xfrm>
            <a:off x="7978775" y="3259138"/>
            <a:ext cx="1160463" cy="1085850"/>
            <a:chOff x="3566" y="2597"/>
            <a:chExt cx="731" cy="684"/>
          </a:xfrm>
        </p:grpSpPr>
        <p:sp>
          <p:nvSpPr>
            <p:cNvPr id="14546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7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71"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47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47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5"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6"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7" name="Rectangle 123"/>
            <p:cNvSpPr>
              <a:spLocks noChangeArrowheads="1"/>
            </p:cNvSpPr>
            <p:nvPr/>
          </p:nvSpPr>
          <p:spPr bwMode="auto">
            <a:xfrm>
              <a:off x="3665" y="2752"/>
              <a:ext cx="4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45478" name="Rectangle 124"/>
            <p:cNvSpPr>
              <a:spLocks noChangeArrowheads="1"/>
            </p:cNvSpPr>
            <p:nvPr/>
          </p:nvSpPr>
          <p:spPr bwMode="auto">
            <a:xfrm>
              <a:off x="3639" y="2864"/>
              <a:ext cx="56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45479"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45480"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81"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45482" name="Rectangle 128"/>
            <p:cNvSpPr>
              <a:spLocks noChangeArrowheads="1"/>
            </p:cNvSpPr>
            <p:nvPr/>
          </p:nvSpPr>
          <p:spPr bwMode="auto">
            <a:xfrm>
              <a:off x="3566" y="3007"/>
              <a:ext cx="731"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45467" name="Rectangle 263"/>
          <p:cNvSpPr>
            <a:spLocks noChangeArrowheads="1"/>
          </p:cNvSpPr>
          <p:nvPr/>
        </p:nvSpPr>
        <p:spPr bwMode="auto">
          <a:xfrm>
            <a:off x="8183563" y="4056063"/>
            <a:ext cx="831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468" name="Rectangle 134"/>
          <p:cNvSpPr>
            <a:spLocks noChangeArrowheads="1"/>
          </p:cNvSpPr>
          <p:nvPr/>
        </p:nvSpPr>
        <p:spPr bwMode="auto">
          <a:xfrm>
            <a:off x="8066088" y="3262313"/>
            <a:ext cx="8016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4437"/>
                                        </p:tgtEl>
                                        <p:attrNameLst>
                                          <p:attrName>style.visibility</p:attrName>
                                        </p:attrNameLst>
                                      </p:cBhvr>
                                      <p:to>
                                        <p:strVal val="visible"/>
                                      </p:to>
                                    </p:set>
                                    <p:anim calcmode="lin" valueType="num">
                                      <p:cBhvr>
                                        <p:cTn id="15" dur="500" fill="hold"/>
                                        <p:tgtEl>
                                          <p:spTgt spid="564437"/>
                                        </p:tgtEl>
                                        <p:attrNameLst>
                                          <p:attrName>ppt_w</p:attrName>
                                        </p:attrNameLst>
                                      </p:cBhvr>
                                      <p:tavLst>
                                        <p:tav tm="0">
                                          <p:val>
                                            <p:fltVal val="0"/>
                                          </p:val>
                                        </p:tav>
                                        <p:tav tm="100000">
                                          <p:val>
                                            <p:strVal val="#ppt_w"/>
                                          </p:val>
                                        </p:tav>
                                      </p:tavLst>
                                    </p:anim>
                                    <p:anim calcmode="lin" valueType="num">
                                      <p:cBhvr>
                                        <p:cTn id="16" dur="500" fill="hold"/>
                                        <p:tgtEl>
                                          <p:spTgt spid="564437"/>
                                        </p:tgtEl>
                                        <p:attrNameLst>
                                          <p:attrName>ppt_h</p:attrName>
                                        </p:attrNameLst>
                                      </p:cBhvr>
                                      <p:tavLst>
                                        <p:tav tm="0">
                                          <p:val>
                                            <p:fltVal val="0"/>
                                          </p:val>
                                        </p:tav>
                                        <p:tav tm="100000">
                                          <p:val>
                                            <p:strVal val="#ppt_h"/>
                                          </p:val>
                                        </p:tav>
                                      </p:tavLst>
                                    </p:anim>
                                    <p:anim calcmode="lin" valueType="num">
                                      <p:cBhvr>
                                        <p:cTn id="17" dur="500" fill="hold"/>
                                        <p:tgtEl>
                                          <p:spTgt spid="564437"/>
                                        </p:tgtEl>
                                        <p:attrNameLst>
                                          <p:attrName>ppt_x</p:attrName>
                                        </p:attrNameLst>
                                      </p:cBhvr>
                                      <p:tavLst>
                                        <p:tav tm="0">
                                          <p:val>
                                            <p:fltVal val="0.5"/>
                                          </p:val>
                                        </p:tav>
                                        <p:tav tm="100000">
                                          <p:val>
                                            <p:strVal val="#ppt_x"/>
                                          </p:val>
                                        </p:tav>
                                      </p:tavLst>
                                    </p:anim>
                                    <p:anim calcmode="lin" valueType="num">
                                      <p:cBhvr>
                                        <p:cTn id="18" dur="500" fill="hold"/>
                                        <p:tgtEl>
                                          <p:spTgt spid="564437"/>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500"/>
                                  </p:stCondLst>
                                  <p:childTnLst>
                                    <p:set>
                                      <p:cBhvr>
                                        <p:cTn id="21" dur="1" fill="hold">
                                          <p:stCondLst>
                                            <p:cond delay="0"/>
                                          </p:stCondLst>
                                        </p:cTn>
                                        <p:tgtEl>
                                          <p:spTgt spid="271"/>
                                        </p:tgtEl>
                                        <p:attrNameLst>
                                          <p:attrName>style.visibility</p:attrName>
                                        </p:attrNameLst>
                                      </p:cBhvr>
                                      <p:to>
                                        <p:strVal val="visible"/>
                                      </p:to>
                                    </p:set>
                                    <p:anim calcmode="lin" valueType="num">
                                      <p:cBhvr>
                                        <p:cTn id="22" dur="500" fill="hold"/>
                                        <p:tgtEl>
                                          <p:spTgt spid="271"/>
                                        </p:tgtEl>
                                        <p:attrNameLst>
                                          <p:attrName>ppt_w</p:attrName>
                                        </p:attrNameLst>
                                      </p:cBhvr>
                                      <p:tavLst>
                                        <p:tav tm="0">
                                          <p:val>
                                            <p:fltVal val="0"/>
                                          </p:val>
                                        </p:tav>
                                        <p:tav tm="100000">
                                          <p:val>
                                            <p:strVal val="#ppt_w"/>
                                          </p:val>
                                        </p:tav>
                                      </p:tavLst>
                                    </p:anim>
                                    <p:anim calcmode="lin" valueType="num">
                                      <p:cBhvr>
                                        <p:cTn id="23" dur="500" fill="hold"/>
                                        <p:tgtEl>
                                          <p:spTgt spid="271"/>
                                        </p:tgtEl>
                                        <p:attrNameLst>
                                          <p:attrName>ppt_h</p:attrName>
                                        </p:attrNameLst>
                                      </p:cBhvr>
                                      <p:tavLst>
                                        <p:tav tm="0">
                                          <p:val>
                                            <p:fltVal val="0"/>
                                          </p:val>
                                        </p:tav>
                                        <p:tav tm="100000">
                                          <p:val>
                                            <p:strVal val="#ppt_h"/>
                                          </p:val>
                                        </p:tav>
                                      </p:tavLst>
                                    </p:anim>
                                    <p:anim calcmode="lin" valueType="num">
                                      <p:cBhvr>
                                        <p:cTn id="24" dur="500" fill="hold"/>
                                        <p:tgtEl>
                                          <p:spTgt spid="271"/>
                                        </p:tgtEl>
                                        <p:attrNameLst>
                                          <p:attrName>ppt_x</p:attrName>
                                        </p:attrNameLst>
                                      </p:cBhvr>
                                      <p:tavLst>
                                        <p:tav tm="0">
                                          <p:val>
                                            <p:fltVal val="0.5"/>
                                          </p:val>
                                        </p:tav>
                                        <p:tav tm="100000">
                                          <p:val>
                                            <p:strVal val="#ppt_x"/>
                                          </p:val>
                                        </p:tav>
                                      </p:tavLst>
                                    </p:anim>
                                    <p:anim calcmode="lin" valueType="num">
                                      <p:cBhvr>
                                        <p:cTn id="25" dur="500" fill="hold"/>
                                        <p:tgtEl>
                                          <p:spTgt spid="271"/>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500"/>
                            </p:stCondLst>
                            <p:childTnLst>
                              <p:par>
                                <p:cTn id="27" presetID="22" presetClass="entr" presetSubtype="2" fill="hold" grpId="0" nodeType="afterEffect">
                                  <p:stCondLst>
                                    <p:cond delay="0"/>
                                  </p:stCondLst>
                                  <p:childTnLst>
                                    <p:set>
                                      <p:cBhvr>
                                        <p:cTn id="28" dur="1" fill="hold">
                                          <p:stCondLst>
                                            <p:cond delay="0"/>
                                          </p:stCondLst>
                                        </p:cTn>
                                        <p:tgtEl>
                                          <p:spTgt spid="348"/>
                                        </p:tgtEl>
                                        <p:attrNameLst>
                                          <p:attrName>style.visibility</p:attrName>
                                        </p:attrNameLst>
                                      </p:cBhvr>
                                      <p:to>
                                        <p:strVal val="visible"/>
                                      </p:to>
                                    </p:set>
                                    <p:animEffect transition="in" filter="wipe(right)">
                                      <p:cBhvr>
                                        <p:cTn id="29"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P spid="564436" grpId="0" animBg="1"/>
      <p:bldP spid="564437" grpId="0" animBg="1"/>
      <p:bldP spid="34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74106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6388"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16390"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sp>
        <p:nvSpPr>
          <p:cNvPr id="16392"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6393"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6394"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6397" name="Group 17"/>
          <p:cNvGrpSpPr>
            <a:grpSpLocks/>
          </p:cNvGrpSpPr>
          <p:nvPr/>
        </p:nvGrpSpPr>
        <p:grpSpPr bwMode="auto">
          <a:xfrm>
            <a:off x="7983538" y="3429000"/>
            <a:ext cx="974725" cy="633413"/>
            <a:chOff x="5029" y="2160"/>
            <a:chExt cx="614" cy="399"/>
          </a:xfrm>
        </p:grpSpPr>
        <p:sp>
          <p:nvSpPr>
            <p:cNvPr id="16408"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9"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10" name="Rectangle 20"/>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1"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2"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6413"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6414"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6415"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7" name="Rectangle 27"/>
            <p:cNvSpPr>
              <a:spLocks noChangeArrowheads="1"/>
            </p:cNvSpPr>
            <p:nvPr/>
          </p:nvSpPr>
          <p:spPr bwMode="auto">
            <a:xfrm>
              <a:off x="5029" y="2160"/>
              <a:ext cx="33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grpSp>
      <p:sp>
        <p:nvSpPr>
          <p:cNvPr id="578588" name="Text Box 28"/>
          <p:cNvSpPr txBox="1">
            <a:spLocks noChangeArrowheads="1"/>
          </p:cNvSpPr>
          <p:nvPr/>
        </p:nvSpPr>
        <p:spPr bwMode="auto">
          <a:xfrm>
            <a:off x="2870200" y="3683000"/>
            <a:ext cx="6070600" cy="144621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400" b="1" i="1" smtClean="0">
                <a:solidFill>
                  <a:srgbClr val="FC989D"/>
                </a:solidFill>
                <a:latin typeface="Comic Sans MS" charset="0"/>
              </a:rPr>
              <a:t>ประชาชนยังไม่รู้จักการปกครอง       จากรัฐบาลกลาง</a:t>
            </a:r>
            <a:endParaRPr lang="en-US" sz="4400" b="1" i="1" smtClean="0">
              <a:solidFill>
                <a:srgbClr val="FC989D"/>
              </a:solidFill>
              <a:latin typeface="Comic Sans MS" charset="0"/>
            </a:endParaRP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วนฉ</a:t>
            </a:r>
            <a:r>
              <a:rPr lang="en-US" sz="1600" b="1" smtClean="0">
                <a:solidFill>
                  <a:schemeClr val="tx1"/>
                </a:solidFill>
                <a:latin typeface="Comic Sans MS" charset="0"/>
              </a:rPr>
              <a:t>. 17:6</a:t>
            </a:r>
          </a:p>
        </p:txBody>
      </p:sp>
      <p:sp>
        <p:nvSpPr>
          <p:cNvPr id="16400"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16402"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78603" name="Rectangle 43"/>
          <p:cNvSpPr>
            <a:spLocks noChangeArrowheads="1"/>
          </p:cNvSpPr>
          <p:nvPr/>
        </p:nvSpPr>
        <p:spPr bwMode="auto">
          <a:xfrm>
            <a:off x="1066800" y="1901825"/>
            <a:ext cx="1758950"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3200">
                <a:solidFill>
                  <a:srgbClr val="FAFD00"/>
                </a:solidFill>
                <a:latin typeface="Times" charset="0"/>
              </a:rPr>
              <a:t>สามสังคมแรก</a:t>
            </a:r>
            <a:endParaRPr lang="en-US" sz="3200">
              <a:solidFill>
                <a:schemeClr val="tx2"/>
              </a:solidFill>
              <a:latin typeface="Times" charset="0"/>
            </a:endParaRPr>
          </a:p>
          <a:p>
            <a:pPr algn="ctr">
              <a:defRPr/>
            </a:pPr>
            <a:endParaRPr lang="en-US" sz="3200">
              <a:solidFill>
                <a:schemeClr val="tx2"/>
              </a:solidFill>
              <a:latin typeface="Times" charset="0"/>
            </a:endParaRPr>
          </a:p>
        </p:txBody>
      </p:sp>
      <p:grpSp>
        <p:nvGrpSpPr>
          <p:cNvPr id="16405"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8436"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1843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3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579594" name="Rectangle 10"/>
          <p:cNvSpPr>
            <a:spLocks noChangeArrowheads="1"/>
          </p:cNvSpPr>
          <p:nvPr/>
        </p:nvSpPr>
        <p:spPr bwMode="auto">
          <a:xfrm>
            <a:off x="3886200" y="1765300"/>
            <a:ext cx="1047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ผู้วินิจฉัย</a:t>
            </a:r>
            <a:endParaRPr lang="en-US" b="1">
              <a:solidFill>
                <a:schemeClr val="accent2"/>
              </a:solidFill>
              <a:latin typeface="Times" charset="0"/>
            </a:endParaRPr>
          </a:p>
        </p:txBody>
      </p:sp>
      <p:sp>
        <p:nvSpPr>
          <p:cNvPr id="1844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sp>
        <p:nvSpPr>
          <p:cNvPr id="1844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8444" name="Group 15"/>
          <p:cNvGrpSpPr>
            <a:grpSpLocks/>
          </p:cNvGrpSpPr>
          <p:nvPr/>
        </p:nvGrpSpPr>
        <p:grpSpPr bwMode="auto">
          <a:xfrm>
            <a:off x="7983538" y="3429000"/>
            <a:ext cx="974725" cy="633413"/>
            <a:chOff x="5029" y="2160"/>
            <a:chExt cx="614" cy="399"/>
          </a:xfrm>
        </p:grpSpPr>
        <p:sp>
          <p:nvSpPr>
            <p:cNvPr id="18455"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6"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7" name="Rectangle 18"/>
            <p:cNvSpPr>
              <a:spLocks noChangeArrowheads="1"/>
            </p:cNvSpPr>
            <p:nvPr/>
          </p:nvSpPr>
          <p:spPr bwMode="auto">
            <a:xfrm>
              <a:off x="5216" y="2426"/>
              <a:ext cx="22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8"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9"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8460"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8461"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th-TH"/>
            </a:p>
          </p:txBody>
        </p:sp>
        <p:sp>
          <p:nvSpPr>
            <p:cNvPr id="18462"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3"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4" name="Rectangle 25"/>
            <p:cNvSpPr>
              <a:spLocks noChangeArrowheads="1"/>
            </p:cNvSpPr>
            <p:nvPr/>
          </p:nvSpPr>
          <p:spPr bwMode="auto">
            <a:xfrm>
              <a:off x="5136" y="2278"/>
              <a:ext cx="32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Helvetica" charset="0"/>
                </a:rPr>
                <a:t>ผู้วินิจฉัย</a:t>
              </a:r>
              <a:endParaRPr lang="en-US" sz="1100" b="1">
                <a:solidFill>
                  <a:srgbClr val="000000"/>
                </a:solidFill>
                <a:latin typeface="Helvetica" charset="0"/>
              </a:endParaRPr>
            </a:p>
          </p:txBody>
        </p:sp>
        <p:sp>
          <p:nvSpPr>
            <p:cNvPr id="18465" name="Rectangle 26"/>
            <p:cNvSpPr>
              <a:spLocks noChangeArrowheads="1"/>
            </p:cNvSpPr>
            <p:nvPr/>
          </p:nvSpPr>
          <p:spPr bwMode="auto">
            <a:xfrm>
              <a:off x="5029" y="2160"/>
              <a:ext cx="38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Chicago" charset="0"/>
                </a:rPr>
                <a:t>อนาธิปไตย</a:t>
              </a:r>
              <a:endParaRPr lang="en-US" sz="1100" b="1">
                <a:solidFill>
                  <a:srgbClr val="000000"/>
                </a:solidFill>
                <a:latin typeface="Chicago" charset="0"/>
              </a:endParaRPr>
            </a:p>
          </p:txBody>
        </p:sp>
      </p:grpSp>
      <p:sp>
        <p:nvSpPr>
          <p:cNvPr id="579611" name="Text Box 27"/>
          <p:cNvSpPr txBox="1">
            <a:spLocks noChangeArrowheads="1"/>
          </p:cNvSpPr>
          <p:nvPr/>
        </p:nvSpPr>
        <p:spPr bwMode="auto">
          <a:xfrm>
            <a:off x="431800" y="3962400"/>
            <a:ext cx="8331200" cy="923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5400" b="1" i="1" dirty="0" smtClean="0">
                <a:solidFill>
                  <a:srgbClr val="FFFF00"/>
                </a:solidFill>
                <a:latin typeface="Comic Sans MS" charset="0"/>
              </a:rPr>
              <a:t>ช่วงที่คนละทิ้งความเชื่อ</a:t>
            </a:r>
            <a:endParaRPr lang="en-US" sz="5400" b="1" i="1" dirty="0" smtClean="0">
              <a:solidFill>
                <a:srgbClr val="FFFF00"/>
              </a:solidFill>
              <a:latin typeface="Comic Sans MS" charset="0"/>
            </a:endParaRP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smtClean="0">
                <a:solidFill>
                  <a:schemeClr val="tx1"/>
                </a:solidFill>
                <a:latin typeface="Comic Sans MS" charset="0"/>
              </a:rPr>
              <a:t>วนฉ</a:t>
            </a:r>
            <a:r>
              <a:rPr lang="en-US" sz="1600" b="1" smtClean="0">
                <a:solidFill>
                  <a:schemeClr val="tx1"/>
                </a:solidFill>
                <a:latin typeface="Comic Sans MS" charset="0"/>
              </a:rPr>
              <a:t>. 2:16-19</a:t>
            </a:r>
          </a:p>
        </p:txBody>
      </p:sp>
      <p:sp>
        <p:nvSpPr>
          <p:cNvPr id="18447"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sp>
        <p:nvSpPr>
          <p:cNvPr id="18449"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8450"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18452"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34626</TotalTime>
  <Pages>52</Pages>
  <Words>7338</Words>
  <Application>Microsoft Macintosh PowerPoint</Application>
  <PresentationFormat>On-screen Show (4:3)</PresentationFormat>
  <Paragraphs>1659</Paragraphs>
  <Slides>73</Slides>
  <Notes>72</Notes>
  <HiddenSlides>0</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91" baseType="lpstr">
      <vt:lpstr>Matura MT Script Capitals</vt:lpstr>
      <vt:lpstr>ＭＳ Ｐゴシック</vt:lpstr>
      <vt:lpstr>Arial</vt:lpstr>
      <vt:lpstr>Times</vt:lpstr>
      <vt:lpstr>Monotype Sorts</vt:lpstr>
      <vt:lpstr>Comic Sans MS</vt:lpstr>
      <vt:lpstr>Kosher-Normal</vt:lpstr>
      <vt:lpstr>Times New Roman</vt:lpstr>
      <vt:lpstr>Chicago</vt:lpstr>
      <vt:lpstr>B VAG Rounded Bold</vt:lpstr>
      <vt:lpstr>Geneva</vt:lpstr>
      <vt:lpstr>Helvetica</vt:lpstr>
      <vt:lpstr>Papyrus</vt:lpstr>
      <vt:lpstr>Arial Black</vt:lpstr>
      <vt:lpstr>untitled 3</vt:lpstr>
      <vt:lpstr>1_untitled 2</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พันธสัญญาต่อดาวิด</vt:lpstr>
      <vt:lpstr>พันธสัญญาต่ออับราฮัม (The Abrahamic Covenant)</vt:lpstr>
      <vt:lpstr>Jerusalem area aerial from south</vt:lpstr>
      <vt:lpstr>Old City aerial from north</vt:lpstr>
      <vt:lpstr>2 ซมอ. 24:18-24; 2 พศด. 3:1</vt:lpstr>
      <vt:lpstr>พระราชาดาวิดเป็นผู้วางแผน</vt:lpstr>
      <vt:lpstr>พระวิหารแห่งแรกของอิสราเอล</vt:lpstr>
      <vt:lpstr>ภูเขาพระวิหารของอิสราเอลในปัจจุบัน</vt:lpstr>
      <vt:lpstr>ภูเขาพระวิหารของอิสราเอลในปัจจุบัน</vt:lpstr>
      <vt:lpstr>ภูเขาพระวิหารของอิสราเอลในปัจจุบัน</vt:lpstr>
      <vt:lpstr>กำแพงตะวันตกของภูเขาพระวิหาร</vt:lpstr>
      <vt:lpstr>ความสำคัญอันยิ่งใหญ่ของภูเขาพระวิหาร!</vt:lpstr>
      <vt:lpstr>ภูเขาพระวิหารที่กรุงเยรูซาเล็มในปัจจุบัน:  จุดศูนย์กลางที่สำคัญของโลก</vt:lpstr>
      <vt:lpstr>ซาโลมอน: ความคิดที่ยิ่งใหญ่!</vt:lpstr>
      <vt:lpstr>ปัญญาของซาโลมอน</vt:lpstr>
      <vt:lpstr>กราบไหว้รูปเคารพ!</vt:lpstr>
      <vt:lpstr>หลังจากซาโลมอน...</vt:lpstr>
      <vt:lpstr>การแบ่งแยกประเทศ</vt:lpstr>
      <vt:lpstr>ผู้เผยพระวจนะ</vt:lpstr>
      <vt:lpstr>ผู้เผยพระวจนะ</vt:lpstr>
      <vt:lpstr>The New Covenant</vt:lpstr>
      <vt:lpstr>เยเรมีย์ 31</vt:lpstr>
      <vt:lpstr>พันธสัญญาต่ออับราฮัม (The Abrahamic Covenant)</vt:lpstr>
      <vt:lpstr>1 พกษ. 12 ถึง 2 พกษ. 24</vt:lpstr>
      <vt:lpstr>2 พกษ. 17:6</vt:lpstr>
      <vt:lpstr>2 พกษ. 17:6</vt:lpstr>
      <vt:lpstr>บาบิโลนมีชัยชนะเหนืออัสซีเรีย!</vt:lpstr>
      <vt:lpstr>2 Kings 25</vt:lpstr>
      <vt:lpstr>2 พกษ. 25:1-21</vt:lpstr>
      <vt:lpstr>PowerPoint Presentation</vt:lpstr>
      <vt:lpstr>PowerPoint Presentation</vt:lpstr>
      <vt:lpstr>PowerPoint Presentation</vt:lpstr>
      <vt:lpstr>PowerPoint Presentation</vt:lpstr>
      <vt:lpstr>PowerPoint Presentation</vt:lpstr>
      <vt:lpstr>ยูดาห์รอดพ้น!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t:lpstr>
      <vt:lpstr>PowerPoint Presentation</vt:lpstr>
      <vt:lpstr>The Bible…Basically link at BibleStudyDownloads.org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837</cp:revision>
  <cp:lastPrinted>1997-02-12T13:49:34Z</cp:lastPrinted>
  <dcterms:created xsi:type="dcterms:W3CDTF">2008-07-09T01:09:41Z</dcterms:created>
  <dcterms:modified xsi:type="dcterms:W3CDTF">2017-08-14T08:51:24Z</dcterms:modified>
</cp:coreProperties>
</file>